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1" r:id="rId5"/>
    <p:sldId id="259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906" y="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B3C024-1C87-498F-9970-DA9606697D8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A6B40C5-1A55-493C-B205-5AE936FF994B}">
      <dgm:prSet/>
      <dgm:spPr>
        <a:noFill/>
        <a:ln>
          <a:noFill/>
        </a:ln>
      </dgm:spPr>
      <dgm:t>
        <a:bodyPr/>
        <a:lstStyle/>
        <a:p>
          <a:r>
            <a:rPr lang="en-IN" dirty="0"/>
            <a:t>The Game House project’s main objective was to create an entertaining platform which has a collection of the classic games.</a:t>
          </a:r>
        </a:p>
      </dgm:t>
    </dgm:pt>
    <dgm:pt modelId="{A50A4525-EA5E-4084-BF19-966BE065A560}" type="parTrans" cxnId="{2E6A6024-7DE8-4761-A495-F2E7DD22F432}">
      <dgm:prSet/>
      <dgm:spPr/>
      <dgm:t>
        <a:bodyPr/>
        <a:lstStyle/>
        <a:p>
          <a:endParaRPr lang="en-IN"/>
        </a:p>
      </dgm:t>
    </dgm:pt>
    <dgm:pt modelId="{BE7BCF0F-25DA-4FEC-98F7-B4E41EDE9D20}" type="sibTrans" cxnId="{2E6A6024-7DE8-4761-A495-F2E7DD22F432}">
      <dgm:prSet/>
      <dgm:spPr/>
      <dgm:t>
        <a:bodyPr/>
        <a:lstStyle/>
        <a:p>
          <a:endParaRPr lang="en-IN"/>
        </a:p>
      </dgm:t>
    </dgm:pt>
    <dgm:pt modelId="{05506387-A863-4307-9DCC-5AD70A287B67}">
      <dgm:prSet/>
      <dgm:spPr>
        <a:noFill/>
        <a:ln>
          <a:noFill/>
        </a:ln>
      </dgm:spPr>
      <dgm:t>
        <a:bodyPr/>
        <a:lstStyle/>
        <a:p>
          <a:r>
            <a:rPr lang="en-IN" dirty="0"/>
            <a:t>The </a:t>
          </a:r>
          <a:r>
            <a:rPr lang="en-US" b="0" i="0" dirty="0"/>
            <a:t>key aim is to showcase how Object-Oriented Programming (OOP) principles can be seamlessly integrated into real-time game development.</a:t>
          </a:r>
          <a:endParaRPr lang="en-IN" dirty="0"/>
        </a:p>
      </dgm:t>
    </dgm:pt>
    <dgm:pt modelId="{A5416021-1290-46A2-A1A8-73C137328C8A}" type="parTrans" cxnId="{50029C1C-1763-41B8-8769-1B8A61BBAA79}">
      <dgm:prSet/>
      <dgm:spPr/>
      <dgm:t>
        <a:bodyPr/>
        <a:lstStyle/>
        <a:p>
          <a:endParaRPr lang="en-IN"/>
        </a:p>
      </dgm:t>
    </dgm:pt>
    <dgm:pt modelId="{2CEF4906-247A-4FC0-81FD-BC6EF007DBF9}" type="sibTrans" cxnId="{50029C1C-1763-41B8-8769-1B8A61BBAA79}">
      <dgm:prSet/>
      <dgm:spPr/>
      <dgm:t>
        <a:bodyPr/>
        <a:lstStyle/>
        <a:p>
          <a:endParaRPr lang="en-IN"/>
        </a:p>
      </dgm:t>
    </dgm:pt>
    <dgm:pt modelId="{88B849B3-91AB-4D32-BB8B-393EBC44BCCB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In addition, it offers users seamless transitions between different games, providing an effortlessly navigable environment that enhances the overall gaming experience.</a:t>
          </a:r>
          <a:endParaRPr lang="en-IN" dirty="0"/>
        </a:p>
      </dgm:t>
    </dgm:pt>
    <dgm:pt modelId="{04DE0C0D-2883-4AF5-BF61-1F82E0DFD9BD}" type="parTrans" cxnId="{C30DCF29-2A98-4ED4-B126-24857DF1B787}">
      <dgm:prSet/>
      <dgm:spPr/>
      <dgm:t>
        <a:bodyPr/>
        <a:lstStyle/>
        <a:p>
          <a:endParaRPr lang="en-IN"/>
        </a:p>
      </dgm:t>
    </dgm:pt>
    <dgm:pt modelId="{13FF2707-BBCF-49F9-8D43-236D9EB29343}" type="sibTrans" cxnId="{C30DCF29-2A98-4ED4-B126-24857DF1B787}">
      <dgm:prSet/>
      <dgm:spPr/>
      <dgm:t>
        <a:bodyPr/>
        <a:lstStyle/>
        <a:p>
          <a:endParaRPr lang="en-IN"/>
        </a:p>
      </dgm:t>
    </dgm:pt>
    <dgm:pt modelId="{237BB5CF-CE66-4B1C-A54C-BE6DDC880330}" type="pres">
      <dgm:prSet presAssocID="{DCB3C024-1C87-498F-9970-DA9606697D8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9DCE8F4-4973-4514-9D48-0E8FFB66E928}" type="pres">
      <dgm:prSet presAssocID="{9A6B40C5-1A55-493C-B205-5AE936FF994B}" presName="root" presStyleCnt="0"/>
      <dgm:spPr/>
    </dgm:pt>
    <dgm:pt modelId="{7D63281F-E34F-43BA-8BCF-B14EC2B1461D}" type="pres">
      <dgm:prSet presAssocID="{9A6B40C5-1A55-493C-B205-5AE936FF994B}" presName="rootComposite" presStyleCnt="0"/>
      <dgm:spPr/>
    </dgm:pt>
    <dgm:pt modelId="{C8DC465F-4060-4648-9903-6A8F630C7578}" type="pres">
      <dgm:prSet presAssocID="{9A6B40C5-1A55-493C-B205-5AE936FF994B}" presName="rootText" presStyleLbl="node1" presStyleIdx="0" presStyleCnt="3"/>
      <dgm:spPr/>
    </dgm:pt>
    <dgm:pt modelId="{C601B2AD-12B0-4D33-989F-EE3FB4B1995B}" type="pres">
      <dgm:prSet presAssocID="{9A6B40C5-1A55-493C-B205-5AE936FF994B}" presName="rootConnector" presStyleLbl="node1" presStyleIdx="0" presStyleCnt="3"/>
      <dgm:spPr/>
    </dgm:pt>
    <dgm:pt modelId="{CEE9CBFE-2001-40CB-8021-F6129E0935AE}" type="pres">
      <dgm:prSet presAssocID="{9A6B40C5-1A55-493C-B205-5AE936FF994B}" presName="childShape" presStyleCnt="0"/>
      <dgm:spPr/>
    </dgm:pt>
    <dgm:pt modelId="{CB754BCB-B74B-4CC6-A253-1B84DC302DB8}" type="pres">
      <dgm:prSet presAssocID="{05506387-A863-4307-9DCC-5AD70A287B67}" presName="root" presStyleCnt="0"/>
      <dgm:spPr/>
    </dgm:pt>
    <dgm:pt modelId="{157DCF24-20AE-44C5-986E-0A3C3409DDB1}" type="pres">
      <dgm:prSet presAssocID="{05506387-A863-4307-9DCC-5AD70A287B67}" presName="rootComposite" presStyleCnt="0"/>
      <dgm:spPr/>
    </dgm:pt>
    <dgm:pt modelId="{654761F6-6DE2-4178-8009-4D0212BDEA22}" type="pres">
      <dgm:prSet presAssocID="{05506387-A863-4307-9DCC-5AD70A287B67}" presName="rootText" presStyleLbl="node1" presStyleIdx="1" presStyleCnt="3"/>
      <dgm:spPr/>
    </dgm:pt>
    <dgm:pt modelId="{75F98045-2CEE-4110-9F14-C6060FB8BD89}" type="pres">
      <dgm:prSet presAssocID="{05506387-A863-4307-9DCC-5AD70A287B67}" presName="rootConnector" presStyleLbl="node1" presStyleIdx="1" presStyleCnt="3"/>
      <dgm:spPr/>
    </dgm:pt>
    <dgm:pt modelId="{F9EF76FE-0910-4AE7-9762-5F0ADEFD1DC9}" type="pres">
      <dgm:prSet presAssocID="{05506387-A863-4307-9DCC-5AD70A287B67}" presName="childShape" presStyleCnt="0"/>
      <dgm:spPr/>
    </dgm:pt>
    <dgm:pt modelId="{91C48616-BDB4-42B2-8ECB-6F4C0EACA0FB}" type="pres">
      <dgm:prSet presAssocID="{88B849B3-91AB-4D32-BB8B-393EBC44BCCB}" presName="root" presStyleCnt="0"/>
      <dgm:spPr/>
    </dgm:pt>
    <dgm:pt modelId="{486B714F-3521-44F3-A3B7-1C1F07EA3E7A}" type="pres">
      <dgm:prSet presAssocID="{88B849B3-91AB-4D32-BB8B-393EBC44BCCB}" presName="rootComposite" presStyleCnt="0"/>
      <dgm:spPr/>
    </dgm:pt>
    <dgm:pt modelId="{3EE600FE-D411-4BB7-9F6E-F07B04DDC691}" type="pres">
      <dgm:prSet presAssocID="{88B849B3-91AB-4D32-BB8B-393EBC44BCCB}" presName="rootText" presStyleLbl="node1" presStyleIdx="2" presStyleCnt="3"/>
      <dgm:spPr/>
    </dgm:pt>
    <dgm:pt modelId="{29BEB8E5-530E-4613-BBCF-E91D02856FB9}" type="pres">
      <dgm:prSet presAssocID="{88B849B3-91AB-4D32-BB8B-393EBC44BCCB}" presName="rootConnector" presStyleLbl="node1" presStyleIdx="2" presStyleCnt="3"/>
      <dgm:spPr/>
    </dgm:pt>
    <dgm:pt modelId="{8043B7A9-3140-40C8-9603-BCB478E18FCB}" type="pres">
      <dgm:prSet presAssocID="{88B849B3-91AB-4D32-BB8B-393EBC44BCCB}" presName="childShape" presStyleCnt="0"/>
      <dgm:spPr/>
    </dgm:pt>
  </dgm:ptLst>
  <dgm:cxnLst>
    <dgm:cxn modelId="{14BE9413-351A-4A26-9399-C62CA5055025}" type="presOf" srcId="{05506387-A863-4307-9DCC-5AD70A287B67}" destId="{654761F6-6DE2-4178-8009-4D0212BDEA22}" srcOrd="0" destOrd="0" presId="urn:microsoft.com/office/officeart/2005/8/layout/hierarchy3"/>
    <dgm:cxn modelId="{334E8116-D841-4CC4-A634-270C357D1FBA}" type="presOf" srcId="{DCB3C024-1C87-498F-9970-DA9606697D8D}" destId="{237BB5CF-CE66-4B1C-A54C-BE6DDC880330}" srcOrd="0" destOrd="0" presId="urn:microsoft.com/office/officeart/2005/8/layout/hierarchy3"/>
    <dgm:cxn modelId="{50029C1C-1763-41B8-8769-1B8A61BBAA79}" srcId="{DCB3C024-1C87-498F-9970-DA9606697D8D}" destId="{05506387-A863-4307-9DCC-5AD70A287B67}" srcOrd="1" destOrd="0" parTransId="{A5416021-1290-46A2-A1A8-73C137328C8A}" sibTransId="{2CEF4906-247A-4FC0-81FD-BC6EF007DBF9}"/>
    <dgm:cxn modelId="{2E6A6024-7DE8-4761-A495-F2E7DD22F432}" srcId="{DCB3C024-1C87-498F-9970-DA9606697D8D}" destId="{9A6B40C5-1A55-493C-B205-5AE936FF994B}" srcOrd="0" destOrd="0" parTransId="{A50A4525-EA5E-4084-BF19-966BE065A560}" sibTransId="{BE7BCF0F-25DA-4FEC-98F7-B4E41EDE9D20}"/>
    <dgm:cxn modelId="{C30DCF29-2A98-4ED4-B126-24857DF1B787}" srcId="{DCB3C024-1C87-498F-9970-DA9606697D8D}" destId="{88B849B3-91AB-4D32-BB8B-393EBC44BCCB}" srcOrd="2" destOrd="0" parTransId="{04DE0C0D-2883-4AF5-BF61-1F82E0DFD9BD}" sibTransId="{13FF2707-BBCF-49F9-8D43-236D9EB29343}"/>
    <dgm:cxn modelId="{F1186733-45C6-4DC9-B495-64EC81480C45}" type="presOf" srcId="{05506387-A863-4307-9DCC-5AD70A287B67}" destId="{75F98045-2CEE-4110-9F14-C6060FB8BD89}" srcOrd="1" destOrd="0" presId="urn:microsoft.com/office/officeart/2005/8/layout/hierarchy3"/>
    <dgm:cxn modelId="{150A8059-0306-489F-B2AC-6854D9DF0FB4}" type="presOf" srcId="{9A6B40C5-1A55-493C-B205-5AE936FF994B}" destId="{C8DC465F-4060-4648-9903-6A8F630C7578}" srcOrd="0" destOrd="0" presId="urn:microsoft.com/office/officeart/2005/8/layout/hierarchy3"/>
    <dgm:cxn modelId="{F967217C-2C02-41BC-95DB-79534F6A177C}" type="presOf" srcId="{88B849B3-91AB-4D32-BB8B-393EBC44BCCB}" destId="{3EE600FE-D411-4BB7-9F6E-F07B04DDC691}" srcOrd="0" destOrd="0" presId="urn:microsoft.com/office/officeart/2005/8/layout/hierarchy3"/>
    <dgm:cxn modelId="{94B176CF-49A7-423B-86CA-18B1695451AC}" type="presOf" srcId="{88B849B3-91AB-4D32-BB8B-393EBC44BCCB}" destId="{29BEB8E5-530E-4613-BBCF-E91D02856FB9}" srcOrd="1" destOrd="0" presId="urn:microsoft.com/office/officeart/2005/8/layout/hierarchy3"/>
    <dgm:cxn modelId="{F73F57D0-10D0-4680-8222-D54C836AD545}" type="presOf" srcId="{9A6B40C5-1A55-493C-B205-5AE936FF994B}" destId="{C601B2AD-12B0-4D33-989F-EE3FB4B1995B}" srcOrd="1" destOrd="0" presId="urn:microsoft.com/office/officeart/2005/8/layout/hierarchy3"/>
    <dgm:cxn modelId="{3281C542-2D38-4E7A-84EE-EDFE31644358}" type="presParOf" srcId="{237BB5CF-CE66-4B1C-A54C-BE6DDC880330}" destId="{A9DCE8F4-4973-4514-9D48-0E8FFB66E928}" srcOrd="0" destOrd="0" presId="urn:microsoft.com/office/officeart/2005/8/layout/hierarchy3"/>
    <dgm:cxn modelId="{1B77DE4D-BF10-4085-953B-B5885450DBB2}" type="presParOf" srcId="{A9DCE8F4-4973-4514-9D48-0E8FFB66E928}" destId="{7D63281F-E34F-43BA-8BCF-B14EC2B1461D}" srcOrd="0" destOrd="0" presId="urn:microsoft.com/office/officeart/2005/8/layout/hierarchy3"/>
    <dgm:cxn modelId="{2AAFB725-B228-4525-80EB-38D4E73928B2}" type="presParOf" srcId="{7D63281F-E34F-43BA-8BCF-B14EC2B1461D}" destId="{C8DC465F-4060-4648-9903-6A8F630C7578}" srcOrd="0" destOrd="0" presId="urn:microsoft.com/office/officeart/2005/8/layout/hierarchy3"/>
    <dgm:cxn modelId="{3D59FC96-664D-40F2-AFD1-C7B45B0209D7}" type="presParOf" srcId="{7D63281F-E34F-43BA-8BCF-B14EC2B1461D}" destId="{C601B2AD-12B0-4D33-989F-EE3FB4B1995B}" srcOrd="1" destOrd="0" presId="urn:microsoft.com/office/officeart/2005/8/layout/hierarchy3"/>
    <dgm:cxn modelId="{7370C86A-A946-4710-859D-789FC94A363B}" type="presParOf" srcId="{A9DCE8F4-4973-4514-9D48-0E8FFB66E928}" destId="{CEE9CBFE-2001-40CB-8021-F6129E0935AE}" srcOrd="1" destOrd="0" presId="urn:microsoft.com/office/officeart/2005/8/layout/hierarchy3"/>
    <dgm:cxn modelId="{8AE95F1E-0DFB-4579-856F-15FA6E5A8527}" type="presParOf" srcId="{237BB5CF-CE66-4B1C-A54C-BE6DDC880330}" destId="{CB754BCB-B74B-4CC6-A253-1B84DC302DB8}" srcOrd="1" destOrd="0" presId="urn:microsoft.com/office/officeart/2005/8/layout/hierarchy3"/>
    <dgm:cxn modelId="{0FFE2F1C-FDBC-4558-A89D-A8C4CFA0595D}" type="presParOf" srcId="{CB754BCB-B74B-4CC6-A253-1B84DC302DB8}" destId="{157DCF24-20AE-44C5-986E-0A3C3409DDB1}" srcOrd="0" destOrd="0" presId="urn:microsoft.com/office/officeart/2005/8/layout/hierarchy3"/>
    <dgm:cxn modelId="{45BD928D-4F73-44DE-83E4-A3FC8782F7EB}" type="presParOf" srcId="{157DCF24-20AE-44C5-986E-0A3C3409DDB1}" destId="{654761F6-6DE2-4178-8009-4D0212BDEA22}" srcOrd="0" destOrd="0" presId="urn:microsoft.com/office/officeart/2005/8/layout/hierarchy3"/>
    <dgm:cxn modelId="{0EA44785-305E-495B-BC9C-0ECF6677EF8C}" type="presParOf" srcId="{157DCF24-20AE-44C5-986E-0A3C3409DDB1}" destId="{75F98045-2CEE-4110-9F14-C6060FB8BD89}" srcOrd="1" destOrd="0" presId="urn:microsoft.com/office/officeart/2005/8/layout/hierarchy3"/>
    <dgm:cxn modelId="{9F2FA44C-8E54-4720-95CF-F0542719FB17}" type="presParOf" srcId="{CB754BCB-B74B-4CC6-A253-1B84DC302DB8}" destId="{F9EF76FE-0910-4AE7-9762-5F0ADEFD1DC9}" srcOrd="1" destOrd="0" presId="urn:microsoft.com/office/officeart/2005/8/layout/hierarchy3"/>
    <dgm:cxn modelId="{A4C35BBE-0919-434F-B911-8520BB1ECEB6}" type="presParOf" srcId="{237BB5CF-CE66-4B1C-A54C-BE6DDC880330}" destId="{91C48616-BDB4-42B2-8ECB-6F4C0EACA0FB}" srcOrd="2" destOrd="0" presId="urn:microsoft.com/office/officeart/2005/8/layout/hierarchy3"/>
    <dgm:cxn modelId="{14333281-31FB-4B2E-8103-C97AE771A941}" type="presParOf" srcId="{91C48616-BDB4-42B2-8ECB-6F4C0EACA0FB}" destId="{486B714F-3521-44F3-A3B7-1C1F07EA3E7A}" srcOrd="0" destOrd="0" presId="urn:microsoft.com/office/officeart/2005/8/layout/hierarchy3"/>
    <dgm:cxn modelId="{A5988BE5-D643-4D9B-8732-EB9232D6E349}" type="presParOf" srcId="{486B714F-3521-44F3-A3B7-1C1F07EA3E7A}" destId="{3EE600FE-D411-4BB7-9F6E-F07B04DDC691}" srcOrd="0" destOrd="0" presId="urn:microsoft.com/office/officeart/2005/8/layout/hierarchy3"/>
    <dgm:cxn modelId="{DCD88BF8-3D1E-43DB-96EB-4C53ECC2CBD3}" type="presParOf" srcId="{486B714F-3521-44F3-A3B7-1C1F07EA3E7A}" destId="{29BEB8E5-530E-4613-BBCF-E91D02856FB9}" srcOrd="1" destOrd="0" presId="urn:microsoft.com/office/officeart/2005/8/layout/hierarchy3"/>
    <dgm:cxn modelId="{251E9EEF-CD6B-4B38-ACF2-B75BA09A56B5}" type="presParOf" srcId="{91C48616-BDB4-42B2-8ECB-6F4C0EACA0FB}" destId="{8043B7A9-3140-40C8-9603-BCB478E18FCB}" srcOrd="1" destOrd="0" presId="urn:microsoft.com/office/officeart/2005/8/layout/hierarchy3"/>
  </dgm:cxnLst>
  <dgm:bg>
    <a:effectLst>
      <a:outerShdw blurRad="50800" dist="50800" dir="5400000" algn="ctr" rotWithShape="0">
        <a:srgbClr val="000000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B3C024-1C87-498F-9970-DA9606697D8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A6B40C5-1A55-493C-B205-5AE936FF994B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Sudoku, a number puzzle, engages players in a grid of logic, requiring the strategic placement of numbers from 1 to 9 to fill every row, column, and 3x3 subgrid.</a:t>
          </a:r>
          <a:endParaRPr lang="en-IN" dirty="0"/>
        </a:p>
      </dgm:t>
    </dgm:pt>
    <dgm:pt modelId="{A50A4525-EA5E-4084-BF19-966BE065A560}" type="parTrans" cxnId="{2E6A6024-7DE8-4761-A495-F2E7DD22F432}">
      <dgm:prSet/>
      <dgm:spPr/>
      <dgm:t>
        <a:bodyPr/>
        <a:lstStyle/>
        <a:p>
          <a:endParaRPr lang="en-IN"/>
        </a:p>
      </dgm:t>
    </dgm:pt>
    <dgm:pt modelId="{BE7BCF0F-25DA-4FEC-98F7-B4E41EDE9D20}" type="sibTrans" cxnId="{2E6A6024-7DE8-4761-A495-F2E7DD22F432}">
      <dgm:prSet/>
      <dgm:spPr/>
      <dgm:t>
        <a:bodyPr/>
        <a:lstStyle/>
        <a:p>
          <a:endParaRPr lang="en-IN"/>
        </a:p>
      </dgm:t>
    </dgm:pt>
    <dgm:pt modelId="{05506387-A863-4307-9DCC-5AD70A287B67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Beyond its numeric surface, Sudoku challenges the mind, demanding logical deduction and pattern recognition to complete the puzzle without repetition.</a:t>
          </a:r>
          <a:endParaRPr lang="en-IN" dirty="0"/>
        </a:p>
      </dgm:t>
    </dgm:pt>
    <dgm:pt modelId="{A5416021-1290-46A2-A1A8-73C137328C8A}" type="parTrans" cxnId="{50029C1C-1763-41B8-8769-1B8A61BBAA79}">
      <dgm:prSet/>
      <dgm:spPr/>
      <dgm:t>
        <a:bodyPr/>
        <a:lstStyle/>
        <a:p>
          <a:endParaRPr lang="en-IN"/>
        </a:p>
      </dgm:t>
    </dgm:pt>
    <dgm:pt modelId="{2CEF4906-247A-4FC0-81FD-BC6EF007DBF9}" type="sibTrans" cxnId="{50029C1C-1763-41B8-8769-1B8A61BBAA79}">
      <dgm:prSet/>
      <dgm:spPr/>
      <dgm:t>
        <a:bodyPr/>
        <a:lstStyle/>
        <a:p>
          <a:endParaRPr lang="en-IN"/>
        </a:p>
      </dgm:t>
    </dgm:pt>
    <dgm:pt modelId="{88B849B3-91AB-4D32-BB8B-393EBC44BCCB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With its simple rules and endless complexity, Sudoku's universal appeal transcends language barriers, offering a satisfying mental challenge to players worldwide.</a:t>
          </a:r>
          <a:endParaRPr lang="en-IN" dirty="0"/>
        </a:p>
      </dgm:t>
    </dgm:pt>
    <dgm:pt modelId="{04DE0C0D-2883-4AF5-BF61-1F82E0DFD9BD}" type="parTrans" cxnId="{C30DCF29-2A98-4ED4-B126-24857DF1B787}">
      <dgm:prSet/>
      <dgm:spPr/>
      <dgm:t>
        <a:bodyPr/>
        <a:lstStyle/>
        <a:p>
          <a:endParaRPr lang="en-IN"/>
        </a:p>
      </dgm:t>
    </dgm:pt>
    <dgm:pt modelId="{13FF2707-BBCF-49F9-8D43-236D9EB29343}" type="sibTrans" cxnId="{C30DCF29-2A98-4ED4-B126-24857DF1B787}">
      <dgm:prSet/>
      <dgm:spPr/>
      <dgm:t>
        <a:bodyPr/>
        <a:lstStyle/>
        <a:p>
          <a:endParaRPr lang="en-IN"/>
        </a:p>
      </dgm:t>
    </dgm:pt>
    <dgm:pt modelId="{237BB5CF-CE66-4B1C-A54C-BE6DDC880330}" type="pres">
      <dgm:prSet presAssocID="{DCB3C024-1C87-498F-9970-DA9606697D8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9DCE8F4-4973-4514-9D48-0E8FFB66E928}" type="pres">
      <dgm:prSet presAssocID="{9A6B40C5-1A55-493C-B205-5AE936FF994B}" presName="root" presStyleCnt="0"/>
      <dgm:spPr/>
    </dgm:pt>
    <dgm:pt modelId="{7D63281F-E34F-43BA-8BCF-B14EC2B1461D}" type="pres">
      <dgm:prSet presAssocID="{9A6B40C5-1A55-493C-B205-5AE936FF994B}" presName="rootComposite" presStyleCnt="0"/>
      <dgm:spPr/>
    </dgm:pt>
    <dgm:pt modelId="{C8DC465F-4060-4648-9903-6A8F630C7578}" type="pres">
      <dgm:prSet presAssocID="{9A6B40C5-1A55-493C-B205-5AE936FF994B}" presName="rootText" presStyleLbl="node1" presStyleIdx="0" presStyleCnt="3"/>
      <dgm:spPr/>
    </dgm:pt>
    <dgm:pt modelId="{C601B2AD-12B0-4D33-989F-EE3FB4B1995B}" type="pres">
      <dgm:prSet presAssocID="{9A6B40C5-1A55-493C-B205-5AE936FF994B}" presName="rootConnector" presStyleLbl="node1" presStyleIdx="0" presStyleCnt="3"/>
      <dgm:spPr/>
    </dgm:pt>
    <dgm:pt modelId="{CEE9CBFE-2001-40CB-8021-F6129E0935AE}" type="pres">
      <dgm:prSet presAssocID="{9A6B40C5-1A55-493C-B205-5AE936FF994B}" presName="childShape" presStyleCnt="0"/>
      <dgm:spPr/>
    </dgm:pt>
    <dgm:pt modelId="{CB754BCB-B74B-4CC6-A253-1B84DC302DB8}" type="pres">
      <dgm:prSet presAssocID="{05506387-A863-4307-9DCC-5AD70A287B67}" presName="root" presStyleCnt="0"/>
      <dgm:spPr/>
    </dgm:pt>
    <dgm:pt modelId="{157DCF24-20AE-44C5-986E-0A3C3409DDB1}" type="pres">
      <dgm:prSet presAssocID="{05506387-A863-4307-9DCC-5AD70A287B67}" presName="rootComposite" presStyleCnt="0"/>
      <dgm:spPr/>
    </dgm:pt>
    <dgm:pt modelId="{654761F6-6DE2-4178-8009-4D0212BDEA22}" type="pres">
      <dgm:prSet presAssocID="{05506387-A863-4307-9DCC-5AD70A287B67}" presName="rootText" presStyleLbl="node1" presStyleIdx="1" presStyleCnt="3"/>
      <dgm:spPr/>
    </dgm:pt>
    <dgm:pt modelId="{75F98045-2CEE-4110-9F14-C6060FB8BD89}" type="pres">
      <dgm:prSet presAssocID="{05506387-A863-4307-9DCC-5AD70A287B67}" presName="rootConnector" presStyleLbl="node1" presStyleIdx="1" presStyleCnt="3"/>
      <dgm:spPr/>
    </dgm:pt>
    <dgm:pt modelId="{F9EF76FE-0910-4AE7-9762-5F0ADEFD1DC9}" type="pres">
      <dgm:prSet presAssocID="{05506387-A863-4307-9DCC-5AD70A287B67}" presName="childShape" presStyleCnt="0"/>
      <dgm:spPr/>
    </dgm:pt>
    <dgm:pt modelId="{91C48616-BDB4-42B2-8ECB-6F4C0EACA0FB}" type="pres">
      <dgm:prSet presAssocID="{88B849B3-91AB-4D32-BB8B-393EBC44BCCB}" presName="root" presStyleCnt="0"/>
      <dgm:spPr/>
    </dgm:pt>
    <dgm:pt modelId="{486B714F-3521-44F3-A3B7-1C1F07EA3E7A}" type="pres">
      <dgm:prSet presAssocID="{88B849B3-91AB-4D32-BB8B-393EBC44BCCB}" presName="rootComposite" presStyleCnt="0"/>
      <dgm:spPr/>
    </dgm:pt>
    <dgm:pt modelId="{3EE600FE-D411-4BB7-9F6E-F07B04DDC691}" type="pres">
      <dgm:prSet presAssocID="{88B849B3-91AB-4D32-BB8B-393EBC44BCCB}" presName="rootText" presStyleLbl="node1" presStyleIdx="2" presStyleCnt="3"/>
      <dgm:spPr/>
    </dgm:pt>
    <dgm:pt modelId="{29BEB8E5-530E-4613-BBCF-E91D02856FB9}" type="pres">
      <dgm:prSet presAssocID="{88B849B3-91AB-4D32-BB8B-393EBC44BCCB}" presName="rootConnector" presStyleLbl="node1" presStyleIdx="2" presStyleCnt="3"/>
      <dgm:spPr/>
    </dgm:pt>
    <dgm:pt modelId="{8043B7A9-3140-40C8-9603-BCB478E18FCB}" type="pres">
      <dgm:prSet presAssocID="{88B849B3-91AB-4D32-BB8B-393EBC44BCCB}" presName="childShape" presStyleCnt="0"/>
      <dgm:spPr/>
    </dgm:pt>
  </dgm:ptLst>
  <dgm:cxnLst>
    <dgm:cxn modelId="{14BE9413-351A-4A26-9399-C62CA5055025}" type="presOf" srcId="{05506387-A863-4307-9DCC-5AD70A287B67}" destId="{654761F6-6DE2-4178-8009-4D0212BDEA22}" srcOrd="0" destOrd="0" presId="urn:microsoft.com/office/officeart/2005/8/layout/hierarchy3"/>
    <dgm:cxn modelId="{334E8116-D841-4CC4-A634-270C357D1FBA}" type="presOf" srcId="{DCB3C024-1C87-498F-9970-DA9606697D8D}" destId="{237BB5CF-CE66-4B1C-A54C-BE6DDC880330}" srcOrd="0" destOrd="0" presId="urn:microsoft.com/office/officeart/2005/8/layout/hierarchy3"/>
    <dgm:cxn modelId="{50029C1C-1763-41B8-8769-1B8A61BBAA79}" srcId="{DCB3C024-1C87-498F-9970-DA9606697D8D}" destId="{05506387-A863-4307-9DCC-5AD70A287B67}" srcOrd="1" destOrd="0" parTransId="{A5416021-1290-46A2-A1A8-73C137328C8A}" sibTransId="{2CEF4906-247A-4FC0-81FD-BC6EF007DBF9}"/>
    <dgm:cxn modelId="{2E6A6024-7DE8-4761-A495-F2E7DD22F432}" srcId="{DCB3C024-1C87-498F-9970-DA9606697D8D}" destId="{9A6B40C5-1A55-493C-B205-5AE936FF994B}" srcOrd="0" destOrd="0" parTransId="{A50A4525-EA5E-4084-BF19-966BE065A560}" sibTransId="{BE7BCF0F-25DA-4FEC-98F7-B4E41EDE9D20}"/>
    <dgm:cxn modelId="{C30DCF29-2A98-4ED4-B126-24857DF1B787}" srcId="{DCB3C024-1C87-498F-9970-DA9606697D8D}" destId="{88B849B3-91AB-4D32-BB8B-393EBC44BCCB}" srcOrd="2" destOrd="0" parTransId="{04DE0C0D-2883-4AF5-BF61-1F82E0DFD9BD}" sibTransId="{13FF2707-BBCF-49F9-8D43-236D9EB29343}"/>
    <dgm:cxn modelId="{F1186733-45C6-4DC9-B495-64EC81480C45}" type="presOf" srcId="{05506387-A863-4307-9DCC-5AD70A287B67}" destId="{75F98045-2CEE-4110-9F14-C6060FB8BD89}" srcOrd="1" destOrd="0" presId="urn:microsoft.com/office/officeart/2005/8/layout/hierarchy3"/>
    <dgm:cxn modelId="{150A8059-0306-489F-B2AC-6854D9DF0FB4}" type="presOf" srcId="{9A6B40C5-1A55-493C-B205-5AE936FF994B}" destId="{C8DC465F-4060-4648-9903-6A8F630C7578}" srcOrd="0" destOrd="0" presId="urn:microsoft.com/office/officeart/2005/8/layout/hierarchy3"/>
    <dgm:cxn modelId="{F967217C-2C02-41BC-95DB-79534F6A177C}" type="presOf" srcId="{88B849B3-91AB-4D32-BB8B-393EBC44BCCB}" destId="{3EE600FE-D411-4BB7-9F6E-F07B04DDC691}" srcOrd="0" destOrd="0" presId="urn:microsoft.com/office/officeart/2005/8/layout/hierarchy3"/>
    <dgm:cxn modelId="{94B176CF-49A7-423B-86CA-18B1695451AC}" type="presOf" srcId="{88B849B3-91AB-4D32-BB8B-393EBC44BCCB}" destId="{29BEB8E5-530E-4613-BBCF-E91D02856FB9}" srcOrd="1" destOrd="0" presId="urn:microsoft.com/office/officeart/2005/8/layout/hierarchy3"/>
    <dgm:cxn modelId="{F73F57D0-10D0-4680-8222-D54C836AD545}" type="presOf" srcId="{9A6B40C5-1A55-493C-B205-5AE936FF994B}" destId="{C601B2AD-12B0-4D33-989F-EE3FB4B1995B}" srcOrd="1" destOrd="0" presId="urn:microsoft.com/office/officeart/2005/8/layout/hierarchy3"/>
    <dgm:cxn modelId="{3281C542-2D38-4E7A-84EE-EDFE31644358}" type="presParOf" srcId="{237BB5CF-CE66-4B1C-A54C-BE6DDC880330}" destId="{A9DCE8F4-4973-4514-9D48-0E8FFB66E928}" srcOrd="0" destOrd="0" presId="urn:microsoft.com/office/officeart/2005/8/layout/hierarchy3"/>
    <dgm:cxn modelId="{1B77DE4D-BF10-4085-953B-B5885450DBB2}" type="presParOf" srcId="{A9DCE8F4-4973-4514-9D48-0E8FFB66E928}" destId="{7D63281F-E34F-43BA-8BCF-B14EC2B1461D}" srcOrd="0" destOrd="0" presId="urn:microsoft.com/office/officeart/2005/8/layout/hierarchy3"/>
    <dgm:cxn modelId="{2AAFB725-B228-4525-80EB-38D4E73928B2}" type="presParOf" srcId="{7D63281F-E34F-43BA-8BCF-B14EC2B1461D}" destId="{C8DC465F-4060-4648-9903-6A8F630C7578}" srcOrd="0" destOrd="0" presId="urn:microsoft.com/office/officeart/2005/8/layout/hierarchy3"/>
    <dgm:cxn modelId="{3D59FC96-664D-40F2-AFD1-C7B45B0209D7}" type="presParOf" srcId="{7D63281F-E34F-43BA-8BCF-B14EC2B1461D}" destId="{C601B2AD-12B0-4D33-989F-EE3FB4B1995B}" srcOrd="1" destOrd="0" presId="urn:microsoft.com/office/officeart/2005/8/layout/hierarchy3"/>
    <dgm:cxn modelId="{7370C86A-A946-4710-859D-789FC94A363B}" type="presParOf" srcId="{A9DCE8F4-4973-4514-9D48-0E8FFB66E928}" destId="{CEE9CBFE-2001-40CB-8021-F6129E0935AE}" srcOrd="1" destOrd="0" presId="urn:microsoft.com/office/officeart/2005/8/layout/hierarchy3"/>
    <dgm:cxn modelId="{8AE95F1E-0DFB-4579-856F-15FA6E5A8527}" type="presParOf" srcId="{237BB5CF-CE66-4B1C-A54C-BE6DDC880330}" destId="{CB754BCB-B74B-4CC6-A253-1B84DC302DB8}" srcOrd="1" destOrd="0" presId="urn:microsoft.com/office/officeart/2005/8/layout/hierarchy3"/>
    <dgm:cxn modelId="{0FFE2F1C-FDBC-4558-A89D-A8C4CFA0595D}" type="presParOf" srcId="{CB754BCB-B74B-4CC6-A253-1B84DC302DB8}" destId="{157DCF24-20AE-44C5-986E-0A3C3409DDB1}" srcOrd="0" destOrd="0" presId="urn:microsoft.com/office/officeart/2005/8/layout/hierarchy3"/>
    <dgm:cxn modelId="{45BD928D-4F73-44DE-83E4-A3FC8782F7EB}" type="presParOf" srcId="{157DCF24-20AE-44C5-986E-0A3C3409DDB1}" destId="{654761F6-6DE2-4178-8009-4D0212BDEA22}" srcOrd="0" destOrd="0" presId="urn:microsoft.com/office/officeart/2005/8/layout/hierarchy3"/>
    <dgm:cxn modelId="{0EA44785-305E-495B-BC9C-0ECF6677EF8C}" type="presParOf" srcId="{157DCF24-20AE-44C5-986E-0A3C3409DDB1}" destId="{75F98045-2CEE-4110-9F14-C6060FB8BD89}" srcOrd="1" destOrd="0" presId="urn:microsoft.com/office/officeart/2005/8/layout/hierarchy3"/>
    <dgm:cxn modelId="{9F2FA44C-8E54-4720-95CF-F0542719FB17}" type="presParOf" srcId="{CB754BCB-B74B-4CC6-A253-1B84DC302DB8}" destId="{F9EF76FE-0910-4AE7-9762-5F0ADEFD1DC9}" srcOrd="1" destOrd="0" presId="urn:microsoft.com/office/officeart/2005/8/layout/hierarchy3"/>
    <dgm:cxn modelId="{A4C35BBE-0919-434F-B911-8520BB1ECEB6}" type="presParOf" srcId="{237BB5CF-CE66-4B1C-A54C-BE6DDC880330}" destId="{91C48616-BDB4-42B2-8ECB-6F4C0EACA0FB}" srcOrd="2" destOrd="0" presId="urn:microsoft.com/office/officeart/2005/8/layout/hierarchy3"/>
    <dgm:cxn modelId="{14333281-31FB-4B2E-8103-C97AE771A941}" type="presParOf" srcId="{91C48616-BDB4-42B2-8ECB-6F4C0EACA0FB}" destId="{486B714F-3521-44F3-A3B7-1C1F07EA3E7A}" srcOrd="0" destOrd="0" presId="urn:microsoft.com/office/officeart/2005/8/layout/hierarchy3"/>
    <dgm:cxn modelId="{A5988BE5-D643-4D9B-8732-EB9232D6E349}" type="presParOf" srcId="{486B714F-3521-44F3-A3B7-1C1F07EA3E7A}" destId="{3EE600FE-D411-4BB7-9F6E-F07B04DDC691}" srcOrd="0" destOrd="0" presId="urn:microsoft.com/office/officeart/2005/8/layout/hierarchy3"/>
    <dgm:cxn modelId="{DCD88BF8-3D1E-43DB-96EB-4C53ECC2CBD3}" type="presParOf" srcId="{486B714F-3521-44F3-A3B7-1C1F07EA3E7A}" destId="{29BEB8E5-530E-4613-BBCF-E91D02856FB9}" srcOrd="1" destOrd="0" presId="urn:microsoft.com/office/officeart/2005/8/layout/hierarchy3"/>
    <dgm:cxn modelId="{251E9EEF-CD6B-4B38-ACF2-B75BA09A56B5}" type="presParOf" srcId="{91C48616-BDB4-42B2-8ECB-6F4C0EACA0FB}" destId="{8043B7A9-3140-40C8-9603-BCB478E18FCB}" srcOrd="1" destOrd="0" presId="urn:microsoft.com/office/officeart/2005/8/layout/hierarchy3"/>
  </dgm:cxnLst>
  <dgm:bg>
    <a:effectLst>
      <a:outerShdw blurRad="50800" dist="50800" dir="5400000" algn="ctr" rotWithShape="0">
        <a:srgbClr val="000000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CB3C024-1C87-498F-9970-DA9606697D8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A6B40C5-1A55-493C-B205-5AE936FF994B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A dice-driven journey of climbs and setbacks, this timeless board game combines luck and strategy as players ascend ladders and navigate the twists of snake encounters.</a:t>
          </a:r>
          <a:endParaRPr lang="en-IN" dirty="0"/>
        </a:p>
      </dgm:t>
    </dgm:pt>
    <dgm:pt modelId="{A50A4525-EA5E-4084-BF19-966BE065A560}" type="parTrans" cxnId="{2E6A6024-7DE8-4761-A495-F2E7DD22F432}">
      <dgm:prSet/>
      <dgm:spPr/>
      <dgm:t>
        <a:bodyPr/>
        <a:lstStyle/>
        <a:p>
          <a:endParaRPr lang="en-IN"/>
        </a:p>
      </dgm:t>
    </dgm:pt>
    <dgm:pt modelId="{BE7BCF0F-25DA-4FEC-98F7-B4E41EDE9D20}" type="sibTrans" cxnId="{2E6A6024-7DE8-4761-A495-F2E7DD22F432}">
      <dgm:prSet/>
      <dgm:spPr/>
      <dgm:t>
        <a:bodyPr/>
        <a:lstStyle/>
        <a:p>
          <a:endParaRPr lang="en-IN"/>
        </a:p>
      </dgm:t>
    </dgm:pt>
    <dgm:pt modelId="{05506387-A863-4307-9DCC-5AD70A287B67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Anticipate climbs, face setbacks – a thrilling game keeping players on the edge.</a:t>
          </a:r>
          <a:endParaRPr lang="en-IN" dirty="0"/>
        </a:p>
      </dgm:t>
    </dgm:pt>
    <dgm:pt modelId="{A5416021-1290-46A2-A1A8-73C137328C8A}" type="parTrans" cxnId="{50029C1C-1763-41B8-8769-1B8A61BBAA79}">
      <dgm:prSet/>
      <dgm:spPr/>
      <dgm:t>
        <a:bodyPr/>
        <a:lstStyle/>
        <a:p>
          <a:endParaRPr lang="en-IN"/>
        </a:p>
      </dgm:t>
    </dgm:pt>
    <dgm:pt modelId="{2CEF4906-247A-4FC0-81FD-BC6EF007DBF9}" type="sibTrans" cxnId="{50029C1C-1763-41B8-8769-1B8A61BBAA79}">
      <dgm:prSet/>
      <dgm:spPr/>
      <dgm:t>
        <a:bodyPr/>
        <a:lstStyle/>
        <a:p>
          <a:endParaRPr lang="en-IN"/>
        </a:p>
      </dgm:t>
    </dgm:pt>
    <dgm:pt modelId="{88B849B3-91AB-4D32-BB8B-393EBC44BCCB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A timeless family favorite, Snake and Ladders transcends generations, providing a simple yet thrilling way for families and friends to bond over laughter and friendly competition.</a:t>
          </a:r>
          <a:endParaRPr lang="en-IN" dirty="0"/>
        </a:p>
      </dgm:t>
    </dgm:pt>
    <dgm:pt modelId="{04DE0C0D-2883-4AF5-BF61-1F82E0DFD9BD}" type="parTrans" cxnId="{C30DCF29-2A98-4ED4-B126-24857DF1B787}">
      <dgm:prSet/>
      <dgm:spPr/>
      <dgm:t>
        <a:bodyPr/>
        <a:lstStyle/>
        <a:p>
          <a:endParaRPr lang="en-IN"/>
        </a:p>
      </dgm:t>
    </dgm:pt>
    <dgm:pt modelId="{13FF2707-BBCF-49F9-8D43-236D9EB29343}" type="sibTrans" cxnId="{C30DCF29-2A98-4ED4-B126-24857DF1B787}">
      <dgm:prSet/>
      <dgm:spPr/>
      <dgm:t>
        <a:bodyPr/>
        <a:lstStyle/>
        <a:p>
          <a:endParaRPr lang="en-IN"/>
        </a:p>
      </dgm:t>
    </dgm:pt>
    <dgm:pt modelId="{237BB5CF-CE66-4B1C-A54C-BE6DDC880330}" type="pres">
      <dgm:prSet presAssocID="{DCB3C024-1C87-498F-9970-DA9606697D8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9DCE8F4-4973-4514-9D48-0E8FFB66E928}" type="pres">
      <dgm:prSet presAssocID="{9A6B40C5-1A55-493C-B205-5AE936FF994B}" presName="root" presStyleCnt="0"/>
      <dgm:spPr/>
    </dgm:pt>
    <dgm:pt modelId="{7D63281F-E34F-43BA-8BCF-B14EC2B1461D}" type="pres">
      <dgm:prSet presAssocID="{9A6B40C5-1A55-493C-B205-5AE936FF994B}" presName="rootComposite" presStyleCnt="0"/>
      <dgm:spPr/>
    </dgm:pt>
    <dgm:pt modelId="{C8DC465F-4060-4648-9903-6A8F630C7578}" type="pres">
      <dgm:prSet presAssocID="{9A6B40C5-1A55-493C-B205-5AE936FF994B}" presName="rootText" presStyleLbl="node1" presStyleIdx="0" presStyleCnt="3"/>
      <dgm:spPr/>
    </dgm:pt>
    <dgm:pt modelId="{C601B2AD-12B0-4D33-989F-EE3FB4B1995B}" type="pres">
      <dgm:prSet presAssocID="{9A6B40C5-1A55-493C-B205-5AE936FF994B}" presName="rootConnector" presStyleLbl="node1" presStyleIdx="0" presStyleCnt="3"/>
      <dgm:spPr/>
    </dgm:pt>
    <dgm:pt modelId="{CEE9CBFE-2001-40CB-8021-F6129E0935AE}" type="pres">
      <dgm:prSet presAssocID="{9A6B40C5-1A55-493C-B205-5AE936FF994B}" presName="childShape" presStyleCnt="0"/>
      <dgm:spPr/>
    </dgm:pt>
    <dgm:pt modelId="{CB754BCB-B74B-4CC6-A253-1B84DC302DB8}" type="pres">
      <dgm:prSet presAssocID="{05506387-A863-4307-9DCC-5AD70A287B67}" presName="root" presStyleCnt="0"/>
      <dgm:spPr/>
    </dgm:pt>
    <dgm:pt modelId="{157DCF24-20AE-44C5-986E-0A3C3409DDB1}" type="pres">
      <dgm:prSet presAssocID="{05506387-A863-4307-9DCC-5AD70A287B67}" presName="rootComposite" presStyleCnt="0"/>
      <dgm:spPr/>
    </dgm:pt>
    <dgm:pt modelId="{654761F6-6DE2-4178-8009-4D0212BDEA22}" type="pres">
      <dgm:prSet presAssocID="{05506387-A863-4307-9DCC-5AD70A287B67}" presName="rootText" presStyleLbl="node1" presStyleIdx="1" presStyleCnt="3"/>
      <dgm:spPr/>
    </dgm:pt>
    <dgm:pt modelId="{75F98045-2CEE-4110-9F14-C6060FB8BD89}" type="pres">
      <dgm:prSet presAssocID="{05506387-A863-4307-9DCC-5AD70A287B67}" presName="rootConnector" presStyleLbl="node1" presStyleIdx="1" presStyleCnt="3"/>
      <dgm:spPr/>
    </dgm:pt>
    <dgm:pt modelId="{F9EF76FE-0910-4AE7-9762-5F0ADEFD1DC9}" type="pres">
      <dgm:prSet presAssocID="{05506387-A863-4307-9DCC-5AD70A287B67}" presName="childShape" presStyleCnt="0"/>
      <dgm:spPr/>
    </dgm:pt>
    <dgm:pt modelId="{91C48616-BDB4-42B2-8ECB-6F4C0EACA0FB}" type="pres">
      <dgm:prSet presAssocID="{88B849B3-91AB-4D32-BB8B-393EBC44BCCB}" presName="root" presStyleCnt="0"/>
      <dgm:spPr/>
    </dgm:pt>
    <dgm:pt modelId="{486B714F-3521-44F3-A3B7-1C1F07EA3E7A}" type="pres">
      <dgm:prSet presAssocID="{88B849B3-91AB-4D32-BB8B-393EBC44BCCB}" presName="rootComposite" presStyleCnt="0"/>
      <dgm:spPr/>
    </dgm:pt>
    <dgm:pt modelId="{3EE600FE-D411-4BB7-9F6E-F07B04DDC691}" type="pres">
      <dgm:prSet presAssocID="{88B849B3-91AB-4D32-BB8B-393EBC44BCCB}" presName="rootText" presStyleLbl="node1" presStyleIdx="2" presStyleCnt="3"/>
      <dgm:spPr/>
    </dgm:pt>
    <dgm:pt modelId="{29BEB8E5-530E-4613-BBCF-E91D02856FB9}" type="pres">
      <dgm:prSet presAssocID="{88B849B3-91AB-4D32-BB8B-393EBC44BCCB}" presName="rootConnector" presStyleLbl="node1" presStyleIdx="2" presStyleCnt="3"/>
      <dgm:spPr/>
    </dgm:pt>
    <dgm:pt modelId="{8043B7A9-3140-40C8-9603-BCB478E18FCB}" type="pres">
      <dgm:prSet presAssocID="{88B849B3-91AB-4D32-BB8B-393EBC44BCCB}" presName="childShape" presStyleCnt="0"/>
      <dgm:spPr/>
    </dgm:pt>
  </dgm:ptLst>
  <dgm:cxnLst>
    <dgm:cxn modelId="{14BE9413-351A-4A26-9399-C62CA5055025}" type="presOf" srcId="{05506387-A863-4307-9DCC-5AD70A287B67}" destId="{654761F6-6DE2-4178-8009-4D0212BDEA22}" srcOrd="0" destOrd="0" presId="urn:microsoft.com/office/officeart/2005/8/layout/hierarchy3"/>
    <dgm:cxn modelId="{334E8116-D841-4CC4-A634-270C357D1FBA}" type="presOf" srcId="{DCB3C024-1C87-498F-9970-DA9606697D8D}" destId="{237BB5CF-CE66-4B1C-A54C-BE6DDC880330}" srcOrd="0" destOrd="0" presId="urn:microsoft.com/office/officeart/2005/8/layout/hierarchy3"/>
    <dgm:cxn modelId="{50029C1C-1763-41B8-8769-1B8A61BBAA79}" srcId="{DCB3C024-1C87-498F-9970-DA9606697D8D}" destId="{05506387-A863-4307-9DCC-5AD70A287B67}" srcOrd="1" destOrd="0" parTransId="{A5416021-1290-46A2-A1A8-73C137328C8A}" sibTransId="{2CEF4906-247A-4FC0-81FD-BC6EF007DBF9}"/>
    <dgm:cxn modelId="{2E6A6024-7DE8-4761-A495-F2E7DD22F432}" srcId="{DCB3C024-1C87-498F-9970-DA9606697D8D}" destId="{9A6B40C5-1A55-493C-B205-5AE936FF994B}" srcOrd="0" destOrd="0" parTransId="{A50A4525-EA5E-4084-BF19-966BE065A560}" sibTransId="{BE7BCF0F-25DA-4FEC-98F7-B4E41EDE9D20}"/>
    <dgm:cxn modelId="{C30DCF29-2A98-4ED4-B126-24857DF1B787}" srcId="{DCB3C024-1C87-498F-9970-DA9606697D8D}" destId="{88B849B3-91AB-4D32-BB8B-393EBC44BCCB}" srcOrd="2" destOrd="0" parTransId="{04DE0C0D-2883-4AF5-BF61-1F82E0DFD9BD}" sibTransId="{13FF2707-BBCF-49F9-8D43-236D9EB29343}"/>
    <dgm:cxn modelId="{F1186733-45C6-4DC9-B495-64EC81480C45}" type="presOf" srcId="{05506387-A863-4307-9DCC-5AD70A287B67}" destId="{75F98045-2CEE-4110-9F14-C6060FB8BD89}" srcOrd="1" destOrd="0" presId="urn:microsoft.com/office/officeart/2005/8/layout/hierarchy3"/>
    <dgm:cxn modelId="{150A8059-0306-489F-B2AC-6854D9DF0FB4}" type="presOf" srcId="{9A6B40C5-1A55-493C-B205-5AE936FF994B}" destId="{C8DC465F-4060-4648-9903-6A8F630C7578}" srcOrd="0" destOrd="0" presId="urn:microsoft.com/office/officeart/2005/8/layout/hierarchy3"/>
    <dgm:cxn modelId="{F967217C-2C02-41BC-95DB-79534F6A177C}" type="presOf" srcId="{88B849B3-91AB-4D32-BB8B-393EBC44BCCB}" destId="{3EE600FE-D411-4BB7-9F6E-F07B04DDC691}" srcOrd="0" destOrd="0" presId="urn:microsoft.com/office/officeart/2005/8/layout/hierarchy3"/>
    <dgm:cxn modelId="{94B176CF-49A7-423B-86CA-18B1695451AC}" type="presOf" srcId="{88B849B3-91AB-4D32-BB8B-393EBC44BCCB}" destId="{29BEB8E5-530E-4613-BBCF-E91D02856FB9}" srcOrd="1" destOrd="0" presId="urn:microsoft.com/office/officeart/2005/8/layout/hierarchy3"/>
    <dgm:cxn modelId="{F73F57D0-10D0-4680-8222-D54C836AD545}" type="presOf" srcId="{9A6B40C5-1A55-493C-B205-5AE936FF994B}" destId="{C601B2AD-12B0-4D33-989F-EE3FB4B1995B}" srcOrd="1" destOrd="0" presId="urn:microsoft.com/office/officeart/2005/8/layout/hierarchy3"/>
    <dgm:cxn modelId="{3281C542-2D38-4E7A-84EE-EDFE31644358}" type="presParOf" srcId="{237BB5CF-CE66-4B1C-A54C-BE6DDC880330}" destId="{A9DCE8F4-4973-4514-9D48-0E8FFB66E928}" srcOrd="0" destOrd="0" presId="urn:microsoft.com/office/officeart/2005/8/layout/hierarchy3"/>
    <dgm:cxn modelId="{1B77DE4D-BF10-4085-953B-B5885450DBB2}" type="presParOf" srcId="{A9DCE8F4-4973-4514-9D48-0E8FFB66E928}" destId="{7D63281F-E34F-43BA-8BCF-B14EC2B1461D}" srcOrd="0" destOrd="0" presId="urn:microsoft.com/office/officeart/2005/8/layout/hierarchy3"/>
    <dgm:cxn modelId="{2AAFB725-B228-4525-80EB-38D4E73928B2}" type="presParOf" srcId="{7D63281F-E34F-43BA-8BCF-B14EC2B1461D}" destId="{C8DC465F-4060-4648-9903-6A8F630C7578}" srcOrd="0" destOrd="0" presId="urn:microsoft.com/office/officeart/2005/8/layout/hierarchy3"/>
    <dgm:cxn modelId="{3D59FC96-664D-40F2-AFD1-C7B45B0209D7}" type="presParOf" srcId="{7D63281F-E34F-43BA-8BCF-B14EC2B1461D}" destId="{C601B2AD-12B0-4D33-989F-EE3FB4B1995B}" srcOrd="1" destOrd="0" presId="urn:microsoft.com/office/officeart/2005/8/layout/hierarchy3"/>
    <dgm:cxn modelId="{7370C86A-A946-4710-859D-789FC94A363B}" type="presParOf" srcId="{A9DCE8F4-4973-4514-9D48-0E8FFB66E928}" destId="{CEE9CBFE-2001-40CB-8021-F6129E0935AE}" srcOrd="1" destOrd="0" presId="urn:microsoft.com/office/officeart/2005/8/layout/hierarchy3"/>
    <dgm:cxn modelId="{8AE95F1E-0DFB-4579-856F-15FA6E5A8527}" type="presParOf" srcId="{237BB5CF-CE66-4B1C-A54C-BE6DDC880330}" destId="{CB754BCB-B74B-4CC6-A253-1B84DC302DB8}" srcOrd="1" destOrd="0" presId="urn:microsoft.com/office/officeart/2005/8/layout/hierarchy3"/>
    <dgm:cxn modelId="{0FFE2F1C-FDBC-4558-A89D-A8C4CFA0595D}" type="presParOf" srcId="{CB754BCB-B74B-4CC6-A253-1B84DC302DB8}" destId="{157DCF24-20AE-44C5-986E-0A3C3409DDB1}" srcOrd="0" destOrd="0" presId="urn:microsoft.com/office/officeart/2005/8/layout/hierarchy3"/>
    <dgm:cxn modelId="{45BD928D-4F73-44DE-83E4-A3FC8782F7EB}" type="presParOf" srcId="{157DCF24-20AE-44C5-986E-0A3C3409DDB1}" destId="{654761F6-6DE2-4178-8009-4D0212BDEA22}" srcOrd="0" destOrd="0" presId="urn:microsoft.com/office/officeart/2005/8/layout/hierarchy3"/>
    <dgm:cxn modelId="{0EA44785-305E-495B-BC9C-0ECF6677EF8C}" type="presParOf" srcId="{157DCF24-20AE-44C5-986E-0A3C3409DDB1}" destId="{75F98045-2CEE-4110-9F14-C6060FB8BD89}" srcOrd="1" destOrd="0" presId="urn:microsoft.com/office/officeart/2005/8/layout/hierarchy3"/>
    <dgm:cxn modelId="{9F2FA44C-8E54-4720-95CF-F0542719FB17}" type="presParOf" srcId="{CB754BCB-B74B-4CC6-A253-1B84DC302DB8}" destId="{F9EF76FE-0910-4AE7-9762-5F0ADEFD1DC9}" srcOrd="1" destOrd="0" presId="urn:microsoft.com/office/officeart/2005/8/layout/hierarchy3"/>
    <dgm:cxn modelId="{A4C35BBE-0919-434F-B911-8520BB1ECEB6}" type="presParOf" srcId="{237BB5CF-CE66-4B1C-A54C-BE6DDC880330}" destId="{91C48616-BDB4-42B2-8ECB-6F4C0EACA0FB}" srcOrd="2" destOrd="0" presId="urn:microsoft.com/office/officeart/2005/8/layout/hierarchy3"/>
    <dgm:cxn modelId="{14333281-31FB-4B2E-8103-C97AE771A941}" type="presParOf" srcId="{91C48616-BDB4-42B2-8ECB-6F4C0EACA0FB}" destId="{486B714F-3521-44F3-A3B7-1C1F07EA3E7A}" srcOrd="0" destOrd="0" presId="urn:microsoft.com/office/officeart/2005/8/layout/hierarchy3"/>
    <dgm:cxn modelId="{A5988BE5-D643-4D9B-8732-EB9232D6E349}" type="presParOf" srcId="{486B714F-3521-44F3-A3B7-1C1F07EA3E7A}" destId="{3EE600FE-D411-4BB7-9F6E-F07B04DDC691}" srcOrd="0" destOrd="0" presId="urn:microsoft.com/office/officeart/2005/8/layout/hierarchy3"/>
    <dgm:cxn modelId="{DCD88BF8-3D1E-43DB-96EB-4C53ECC2CBD3}" type="presParOf" srcId="{486B714F-3521-44F3-A3B7-1C1F07EA3E7A}" destId="{29BEB8E5-530E-4613-BBCF-E91D02856FB9}" srcOrd="1" destOrd="0" presId="urn:microsoft.com/office/officeart/2005/8/layout/hierarchy3"/>
    <dgm:cxn modelId="{251E9EEF-CD6B-4B38-ACF2-B75BA09A56B5}" type="presParOf" srcId="{91C48616-BDB4-42B2-8ECB-6F4C0EACA0FB}" destId="{8043B7A9-3140-40C8-9603-BCB478E18FCB}" srcOrd="1" destOrd="0" presId="urn:microsoft.com/office/officeart/2005/8/layout/hierarchy3"/>
  </dgm:cxnLst>
  <dgm:bg>
    <a:effectLst>
      <a:outerShdw blurRad="50800" dist="50800" dir="5400000" algn="ctr" rotWithShape="0">
        <a:srgbClr val="000000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CB3C024-1C87-498F-9970-DA9606697D8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A6B40C5-1A55-493C-B205-5AE936FF994B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The timeless game unfolds on a 64-square battlefield, challenging players strategically to outmaneuver and capture the opponent's king.</a:t>
          </a:r>
          <a:endParaRPr lang="en-IN" dirty="0"/>
        </a:p>
      </dgm:t>
    </dgm:pt>
    <dgm:pt modelId="{A50A4525-EA5E-4084-BF19-966BE065A560}" type="parTrans" cxnId="{2E6A6024-7DE8-4761-A495-F2E7DD22F432}">
      <dgm:prSet/>
      <dgm:spPr/>
      <dgm:t>
        <a:bodyPr/>
        <a:lstStyle/>
        <a:p>
          <a:endParaRPr lang="en-IN"/>
        </a:p>
      </dgm:t>
    </dgm:pt>
    <dgm:pt modelId="{BE7BCF0F-25DA-4FEC-98F7-B4E41EDE9D20}" type="sibTrans" cxnId="{2E6A6024-7DE8-4761-A495-F2E7DD22F432}">
      <dgm:prSet/>
      <dgm:spPr/>
      <dgm:t>
        <a:bodyPr/>
        <a:lstStyle/>
        <a:p>
          <a:endParaRPr lang="en-IN"/>
        </a:p>
      </dgm:t>
    </dgm:pt>
    <dgm:pt modelId="{05506387-A863-4307-9DCC-5AD70A287B67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Beyond its regal ambiance, chess is an intellectual pursuit, demanding foresight, planning, and adaptability as players navigate openings, middlegames, and endgames.</a:t>
          </a:r>
          <a:endParaRPr lang="en-IN" dirty="0"/>
        </a:p>
      </dgm:t>
    </dgm:pt>
    <dgm:pt modelId="{A5416021-1290-46A2-A1A8-73C137328C8A}" type="parTrans" cxnId="{50029C1C-1763-41B8-8769-1B8A61BBAA79}">
      <dgm:prSet/>
      <dgm:spPr/>
      <dgm:t>
        <a:bodyPr/>
        <a:lstStyle/>
        <a:p>
          <a:endParaRPr lang="en-IN"/>
        </a:p>
      </dgm:t>
    </dgm:pt>
    <dgm:pt modelId="{2CEF4906-247A-4FC0-81FD-BC6EF007DBF9}" type="sibTrans" cxnId="{50029C1C-1763-41B8-8769-1B8A61BBAA79}">
      <dgm:prSet/>
      <dgm:spPr/>
      <dgm:t>
        <a:bodyPr/>
        <a:lstStyle/>
        <a:p>
          <a:endParaRPr lang="en-IN"/>
        </a:p>
      </dgm:t>
    </dgm:pt>
    <dgm:pt modelId="{88B849B3-91AB-4D32-BB8B-393EBC44BCCB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Universally recognized, chess is a global language fostering camaraderie and competition while developing analytical thinking and problem-solving skills.</a:t>
          </a:r>
          <a:endParaRPr lang="en-IN" dirty="0"/>
        </a:p>
      </dgm:t>
    </dgm:pt>
    <dgm:pt modelId="{04DE0C0D-2883-4AF5-BF61-1F82E0DFD9BD}" type="parTrans" cxnId="{C30DCF29-2A98-4ED4-B126-24857DF1B787}">
      <dgm:prSet/>
      <dgm:spPr/>
      <dgm:t>
        <a:bodyPr/>
        <a:lstStyle/>
        <a:p>
          <a:endParaRPr lang="en-IN"/>
        </a:p>
      </dgm:t>
    </dgm:pt>
    <dgm:pt modelId="{13FF2707-BBCF-49F9-8D43-236D9EB29343}" type="sibTrans" cxnId="{C30DCF29-2A98-4ED4-B126-24857DF1B787}">
      <dgm:prSet/>
      <dgm:spPr/>
      <dgm:t>
        <a:bodyPr/>
        <a:lstStyle/>
        <a:p>
          <a:endParaRPr lang="en-IN"/>
        </a:p>
      </dgm:t>
    </dgm:pt>
    <dgm:pt modelId="{237BB5CF-CE66-4B1C-A54C-BE6DDC880330}" type="pres">
      <dgm:prSet presAssocID="{DCB3C024-1C87-498F-9970-DA9606697D8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9DCE8F4-4973-4514-9D48-0E8FFB66E928}" type="pres">
      <dgm:prSet presAssocID="{9A6B40C5-1A55-493C-B205-5AE936FF994B}" presName="root" presStyleCnt="0"/>
      <dgm:spPr/>
    </dgm:pt>
    <dgm:pt modelId="{7D63281F-E34F-43BA-8BCF-B14EC2B1461D}" type="pres">
      <dgm:prSet presAssocID="{9A6B40C5-1A55-493C-B205-5AE936FF994B}" presName="rootComposite" presStyleCnt="0"/>
      <dgm:spPr/>
    </dgm:pt>
    <dgm:pt modelId="{C8DC465F-4060-4648-9903-6A8F630C7578}" type="pres">
      <dgm:prSet presAssocID="{9A6B40C5-1A55-493C-B205-5AE936FF994B}" presName="rootText" presStyleLbl="node1" presStyleIdx="0" presStyleCnt="3"/>
      <dgm:spPr/>
    </dgm:pt>
    <dgm:pt modelId="{C601B2AD-12B0-4D33-989F-EE3FB4B1995B}" type="pres">
      <dgm:prSet presAssocID="{9A6B40C5-1A55-493C-B205-5AE936FF994B}" presName="rootConnector" presStyleLbl="node1" presStyleIdx="0" presStyleCnt="3"/>
      <dgm:spPr/>
    </dgm:pt>
    <dgm:pt modelId="{CEE9CBFE-2001-40CB-8021-F6129E0935AE}" type="pres">
      <dgm:prSet presAssocID="{9A6B40C5-1A55-493C-B205-5AE936FF994B}" presName="childShape" presStyleCnt="0"/>
      <dgm:spPr/>
    </dgm:pt>
    <dgm:pt modelId="{CB754BCB-B74B-4CC6-A253-1B84DC302DB8}" type="pres">
      <dgm:prSet presAssocID="{05506387-A863-4307-9DCC-5AD70A287B67}" presName="root" presStyleCnt="0"/>
      <dgm:spPr/>
    </dgm:pt>
    <dgm:pt modelId="{157DCF24-20AE-44C5-986E-0A3C3409DDB1}" type="pres">
      <dgm:prSet presAssocID="{05506387-A863-4307-9DCC-5AD70A287B67}" presName="rootComposite" presStyleCnt="0"/>
      <dgm:spPr/>
    </dgm:pt>
    <dgm:pt modelId="{654761F6-6DE2-4178-8009-4D0212BDEA22}" type="pres">
      <dgm:prSet presAssocID="{05506387-A863-4307-9DCC-5AD70A287B67}" presName="rootText" presStyleLbl="node1" presStyleIdx="1" presStyleCnt="3"/>
      <dgm:spPr/>
    </dgm:pt>
    <dgm:pt modelId="{75F98045-2CEE-4110-9F14-C6060FB8BD89}" type="pres">
      <dgm:prSet presAssocID="{05506387-A863-4307-9DCC-5AD70A287B67}" presName="rootConnector" presStyleLbl="node1" presStyleIdx="1" presStyleCnt="3"/>
      <dgm:spPr/>
    </dgm:pt>
    <dgm:pt modelId="{F9EF76FE-0910-4AE7-9762-5F0ADEFD1DC9}" type="pres">
      <dgm:prSet presAssocID="{05506387-A863-4307-9DCC-5AD70A287B67}" presName="childShape" presStyleCnt="0"/>
      <dgm:spPr/>
    </dgm:pt>
    <dgm:pt modelId="{91C48616-BDB4-42B2-8ECB-6F4C0EACA0FB}" type="pres">
      <dgm:prSet presAssocID="{88B849B3-91AB-4D32-BB8B-393EBC44BCCB}" presName="root" presStyleCnt="0"/>
      <dgm:spPr/>
    </dgm:pt>
    <dgm:pt modelId="{486B714F-3521-44F3-A3B7-1C1F07EA3E7A}" type="pres">
      <dgm:prSet presAssocID="{88B849B3-91AB-4D32-BB8B-393EBC44BCCB}" presName="rootComposite" presStyleCnt="0"/>
      <dgm:spPr/>
    </dgm:pt>
    <dgm:pt modelId="{3EE600FE-D411-4BB7-9F6E-F07B04DDC691}" type="pres">
      <dgm:prSet presAssocID="{88B849B3-91AB-4D32-BB8B-393EBC44BCCB}" presName="rootText" presStyleLbl="node1" presStyleIdx="2" presStyleCnt="3"/>
      <dgm:spPr/>
    </dgm:pt>
    <dgm:pt modelId="{29BEB8E5-530E-4613-BBCF-E91D02856FB9}" type="pres">
      <dgm:prSet presAssocID="{88B849B3-91AB-4D32-BB8B-393EBC44BCCB}" presName="rootConnector" presStyleLbl="node1" presStyleIdx="2" presStyleCnt="3"/>
      <dgm:spPr/>
    </dgm:pt>
    <dgm:pt modelId="{8043B7A9-3140-40C8-9603-BCB478E18FCB}" type="pres">
      <dgm:prSet presAssocID="{88B849B3-91AB-4D32-BB8B-393EBC44BCCB}" presName="childShape" presStyleCnt="0"/>
      <dgm:spPr/>
    </dgm:pt>
  </dgm:ptLst>
  <dgm:cxnLst>
    <dgm:cxn modelId="{14BE9413-351A-4A26-9399-C62CA5055025}" type="presOf" srcId="{05506387-A863-4307-9DCC-5AD70A287B67}" destId="{654761F6-6DE2-4178-8009-4D0212BDEA22}" srcOrd="0" destOrd="0" presId="urn:microsoft.com/office/officeart/2005/8/layout/hierarchy3"/>
    <dgm:cxn modelId="{334E8116-D841-4CC4-A634-270C357D1FBA}" type="presOf" srcId="{DCB3C024-1C87-498F-9970-DA9606697D8D}" destId="{237BB5CF-CE66-4B1C-A54C-BE6DDC880330}" srcOrd="0" destOrd="0" presId="urn:microsoft.com/office/officeart/2005/8/layout/hierarchy3"/>
    <dgm:cxn modelId="{50029C1C-1763-41B8-8769-1B8A61BBAA79}" srcId="{DCB3C024-1C87-498F-9970-DA9606697D8D}" destId="{05506387-A863-4307-9DCC-5AD70A287B67}" srcOrd="1" destOrd="0" parTransId="{A5416021-1290-46A2-A1A8-73C137328C8A}" sibTransId="{2CEF4906-247A-4FC0-81FD-BC6EF007DBF9}"/>
    <dgm:cxn modelId="{2E6A6024-7DE8-4761-A495-F2E7DD22F432}" srcId="{DCB3C024-1C87-498F-9970-DA9606697D8D}" destId="{9A6B40C5-1A55-493C-B205-5AE936FF994B}" srcOrd="0" destOrd="0" parTransId="{A50A4525-EA5E-4084-BF19-966BE065A560}" sibTransId="{BE7BCF0F-25DA-4FEC-98F7-B4E41EDE9D20}"/>
    <dgm:cxn modelId="{C30DCF29-2A98-4ED4-B126-24857DF1B787}" srcId="{DCB3C024-1C87-498F-9970-DA9606697D8D}" destId="{88B849B3-91AB-4D32-BB8B-393EBC44BCCB}" srcOrd="2" destOrd="0" parTransId="{04DE0C0D-2883-4AF5-BF61-1F82E0DFD9BD}" sibTransId="{13FF2707-BBCF-49F9-8D43-236D9EB29343}"/>
    <dgm:cxn modelId="{F1186733-45C6-4DC9-B495-64EC81480C45}" type="presOf" srcId="{05506387-A863-4307-9DCC-5AD70A287B67}" destId="{75F98045-2CEE-4110-9F14-C6060FB8BD89}" srcOrd="1" destOrd="0" presId="urn:microsoft.com/office/officeart/2005/8/layout/hierarchy3"/>
    <dgm:cxn modelId="{150A8059-0306-489F-B2AC-6854D9DF0FB4}" type="presOf" srcId="{9A6B40C5-1A55-493C-B205-5AE936FF994B}" destId="{C8DC465F-4060-4648-9903-6A8F630C7578}" srcOrd="0" destOrd="0" presId="urn:microsoft.com/office/officeart/2005/8/layout/hierarchy3"/>
    <dgm:cxn modelId="{F967217C-2C02-41BC-95DB-79534F6A177C}" type="presOf" srcId="{88B849B3-91AB-4D32-BB8B-393EBC44BCCB}" destId="{3EE600FE-D411-4BB7-9F6E-F07B04DDC691}" srcOrd="0" destOrd="0" presId="urn:microsoft.com/office/officeart/2005/8/layout/hierarchy3"/>
    <dgm:cxn modelId="{94B176CF-49A7-423B-86CA-18B1695451AC}" type="presOf" srcId="{88B849B3-91AB-4D32-BB8B-393EBC44BCCB}" destId="{29BEB8E5-530E-4613-BBCF-E91D02856FB9}" srcOrd="1" destOrd="0" presId="urn:microsoft.com/office/officeart/2005/8/layout/hierarchy3"/>
    <dgm:cxn modelId="{F73F57D0-10D0-4680-8222-D54C836AD545}" type="presOf" srcId="{9A6B40C5-1A55-493C-B205-5AE936FF994B}" destId="{C601B2AD-12B0-4D33-989F-EE3FB4B1995B}" srcOrd="1" destOrd="0" presId="urn:microsoft.com/office/officeart/2005/8/layout/hierarchy3"/>
    <dgm:cxn modelId="{3281C542-2D38-4E7A-84EE-EDFE31644358}" type="presParOf" srcId="{237BB5CF-CE66-4B1C-A54C-BE6DDC880330}" destId="{A9DCE8F4-4973-4514-9D48-0E8FFB66E928}" srcOrd="0" destOrd="0" presId="urn:microsoft.com/office/officeart/2005/8/layout/hierarchy3"/>
    <dgm:cxn modelId="{1B77DE4D-BF10-4085-953B-B5885450DBB2}" type="presParOf" srcId="{A9DCE8F4-4973-4514-9D48-0E8FFB66E928}" destId="{7D63281F-E34F-43BA-8BCF-B14EC2B1461D}" srcOrd="0" destOrd="0" presId="urn:microsoft.com/office/officeart/2005/8/layout/hierarchy3"/>
    <dgm:cxn modelId="{2AAFB725-B228-4525-80EB-38D4E73928B2}" type="presParOf" srcId="{7D63281F-E34F-43BA-8BCF-B14EC2B1461D}" destId="{C8DC465F-4060-4648-9903-6A8F630C7578}" srcOrd="0" destOrd="0" presId="urn:microsoft.com/office/officeart/2005/8/layout/hierarchy3"/>
    <dgm:cxn modelId="{3D59FC96-664D-40F2-AFD1-C7B45B0209D7}" type="presParOf" srcId="{7D63281F-E34F-43BA-8BCF-B14EC2B1461D}" destId="{C601B2AD-12B0-4D33-989F-EE3FB4B1995B}" srcOrd="1" destOrd="0" presId="urn:microsoft.com/office/officeart/2005/8/layout/hierarchy3"/>
    <dgm:cxn modelId="{7370C86A-A946-4710-859D-789FC94A363B}" type="presParOf" srcId="{A9DCE8F4-4973-4514-9D48-0E8FFB66E928}" destId="{CEE9CBFE-2001-40CB-8021-F6129E0935AE}" srcOrd="1" destOrd="0" presId="urn:microsoft.com/office/officeart/2005/8/layout/hierarchy3"/>
    <dgm:cxn modelId="{8AE95F1E-0DFB-4579-856F-15FA6E5A8527}" type="presParOf" srcId="{237BB5CF-CE66-4B1C-A54C-BE6DDC880330}" destId="{CB754BCB-B74B-4CC6-A253-1B84DC302DB8}" srcOrd="1" destOrd="0" presId="urn:microsoft.com/office/officeart/2005/8/layout/hierarchy3"/>
    <dgm:cxn modelId="{0FFE2F1C-FDBC-4558-A89D-A8C4CFA0595D}" type="presParOf" srcId="{CB754BCB-B74B-4CC6-A253-1B84DC302DB8}" destId="{157DCF24-20AE-44C5-986E-0A3C3409DDB1}" srcOrd="0" destOrd="0" presId="urn:microsoft.com/office/officeart/2005/8/layout/hierarchy3"/>
    <dgm:cxn modelId="{45BD928D-4F73-44DE-83E4-A3FC8782F7EB}" type="presParOf" srcId="{157DCF24-20AE-44C5-986E-0A3C3409DDB1}" destId="{654761F6-6DE2-4178-8009-4D0212BDEA22}" srcOrd="0" destOrd="0" presId="urn:microsoft.com/office/officeart/2005/8/layout/hierarchy3"/>
    <dgm:cxn modelId="{0EA44785-305E-495B-BC9C-0ECF6677EF8C}" type="presParOf" srcId="{157DCF24-20AE-44C5-986E-0A3C3409DDB1}" destId="{75F98045-2CEE-4110-9F14-C6060FB8BD89}" srcOrd="1" destOrd="0" presId="urn:microsoft.com/office/officeart/2005/8/layout/hierarchy3"/>
    <dgm:cxn modelId="{9F2FA44C-8E54-4720-95CF-F0542719FB17}" type="presParOf" srcId="{CB754BCB-B74B-4CC6-A253-1B84DC302DB8}" destId="{F9EF76FE-0910-4AE7-9762-5F0ADEFD1DC9}" srcOrd="1" destOrd="0" presId="urn:microsoft.com/office/officeart/2005/8/layout/hierarchy3"/>
    <dgm:cxn modelId="{A4C35BBE-0919-434F-B911-8520BB1ECEB6}" type="presParOf" srcId="{237BB5CF-CE66-4B1C-A54C-BE6DDC880330}" destId="{91C48616-BDB4-42B2-8ECB-6F4C0EACA0FB}" srcOrd="2" destOrd="0" presId="urn:microsoft.com/office/officeart/2005/8/layout/hierarchy3"/>
    <dgm:cxn modelId="{14333281-31FB-4B2E-8103-C97AE771A941}" type="presParOf" srcId="{91C48616-BDB4-42B2-8ECB-6F4C0EACA0FB}" destId="{486B714F-3521-44F3-A3B7-1C1F07EA3E7A}" srcOrd="0" destOrd="0" presId="urn:microsoft.com/office/officeart/2005/8/layout/hierarchy3"/>
    <dgm:cxn modelId="{A5988BE5-D643-4D9B-8732-EB9232D6E349}" type="presParOf" srcId="{486B714F-3521-44F3-A3B7-1C1F07EA3E7A}" destId="{3EE600FE-D411-4BB7-9F6E-F07B04DDC691}" srcOrd="0" destOrd="0" presId="urn:microsoft.com/office/officeart/2005/8/layout/hierarchy3"/>
    <dgm:cxn modelId="{DCD88BF8-3D1E-43DB-96EB-4C53ECC2CBD3}" type="presParOf" srcId="{486B714F-3521-44F3-A3B7-1C1F07EA3E7A}" destId="{29BEB8E5-530E-4613-BBCF-E91D02856FB9}" srcOrd="1" destOrd="0" presId="urn:microsoft.com/office/officeart/2005/8/layout/hierarchy3"/>
    <dgm:cxn modelId="{251E9EEF-CD6B-4B38-ACF2-B75BA09A56B5}" type="presParOf" srcId="{91C48616-BDB4-42B2-8ECB-6F4C0EACA0FB}" destId="{8043B7A9-3140-40C8-9603-BCB478E18FCB}" srcOrd="1" destOrd="0" presId="urn:microsoft.com/office/officeart/2005/8/layout/hierarchy3"/>
  </dgm:cxnLst>
  <dgm:bg>
    <a:effectLst>
      <a:outerShdw blurRad="50800" dist="50800" dir="5400000" algn="ctr" rotWithShape="0">
        <a:srgbClr val="000000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CB3C024-1C87-498F-9970-DA9606697D8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A6B40C5-1A55-493C-B205-5AE936FF994B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This classic game, played on a 3x3 grid, pits two opponents against each other in a race to align three symbols horizontally, vertically, or diagonally.</a:t>
          </a:r>
          <a:endParaRPr lang="en-IN" dirty="0"/>
        </a:p>
      </dgm:t>
    </dgm:pt>
    <dgm:pt modelId="{A50A4525-EA5E-4084-BF19-966BE065A560}" type="parTrans" cxnId="{2E6A6024-7DE8-4761-A495-F2E7DD22F432}">
      <dgm:prSet/>
      <dgm:spPr/>
      <dgm:t>
        <a:bodyPr/>
        <a:lstStyle/>
        <a:p>
          <a:endParaRPr lang="en-IN"/>
        </a:p>
      </dgm:t>
    </dgm:pt>
    <dgm:pt modelId="{BE7BCF0F-25DA-4FEC-98F7-B4E41EDE9D20}" type="sibTrans" cxnId="{2E6A6024-7DE8-4761-A495-F2E7DD22F432}">
      <dgm:prSet/>
      <dgm:spPr/>
      <dgm:t>
        <a:bodyPr/>
        <a:lstStyle/>
        <a:p>
          <a:endParaRPr lang="en-IN"/>
        </a:p>
      </dgm:t>
    </dgm:pt>
    <dgm:pt modelId="{05506387-A863-4307-9DCC-5AD70A287B67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Despite its simplicity, Tic Tac Toe demands strategic thinking as players aim to outmaneuver their opponent, making it a quick yet engaging intellectual challenge.</a:t>
          </a:r>
          <a:endParaRPr lang="en-IN" dirty="0"/>
        </a:p>
      </dgm:t>
    </dgm:pt>
    <dgm:pt modelId="{A5416021-1290-46A2-A1A8-73C137328C8A}" type="parTrans" cxnId="{50029C1C-1763-41B8-8769-1B8A61BBAA79}">
      <dgm:prSet/>
      <dgm:spPr/>
      <dgm:t>
        <a:bodyPr/>
        <a:lstStyle/>
        <a:p>
          <a:endParaRPr lang="en-IN"/>
        </a:p>
      </dgm:t>
    </dgm:pt>
    <dgm:pt modelId="{2CEF4906-247A-4FC0-81FD-BC6EF007DBF9}" type="sibTrans" cxnId="{50029C1C-1763-41B8-8769-1B8A61BBAA79}">
      <dgm:prSet/>
      <dgm:spPr/>
      <dgm:t>
        <a:bodyPr/>
        <a:lstStyle/>
        <a:p>
          <a:endParaRPr lang="en-IN"/>
        </a:p>
      </dgm:t>
    </dgm:pt>
    <dgm:pt modelId="{88B849B3-91AB-4D32-BB8B-393EBC44BCCB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Known for its rapid gameplay, Tic Tac Toe provides instant gratification, making it a go-to choice for quick bouts of fun and competition.</a:t>
          </a:r>
          <a:endParaRPr lang="en-IN" dirty="0"/>
        </a:p>
      </dgm:t>
    </dgm:pt>
    <dgm:pt modelId="{04DE0C0D-2883-4AF5-BF61-1F82E0DFD9BD}" type="parTrans" cxnId="{C30DCF29-2A98-4ED4-B126-24857DF1B787}">
      <dgm:prSet/>
      <dgm:spPr/>
      <dgm:t>
        <a:bodyPr/>
        <a:lstStyle/>
        <a:p>
          <a:endParaRPr lang="en-IN"/>
        </a:p>
      </dgm:t>
    </dgm:pt>
    <dgm:pt modelId="{13FF2707-BBCF-49F9-8D43-236D9EB29343}" type="sibTrans" cxnId="{C30DCF29-2A98-4ED4-B126-24857DF1B787}">
      <dgm:prSet/>
      <dgm:spPr/>
      <dgm:t>
        <a:bodyPr/>
        <a:lstStyle/>
        <a:p>
          <a:endParaRPr lang="en-IN"/>
        </a:p>
      </dgm:t>
    </dgm:pt>
    <dgm:pt modelId="{237BB5CF-CE66-4B1C-A54C-BE6DDC880330}" type="pres">
      <dgm:prSet presAssocID="{DCB3C024-1C87-498F-9970-DA9606697D8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9DCE8F4-4973-4514-9D48-0E8FFB66E928}" type="pres">
      <dgm:prSet presAssocID="{9A6B40C5-1A55-493C-B205-5AE936FF994B}" presName="root" presStyleCnt="0"/>
      <dgm:spPr/>
    </dgm:pt>
    <dgm:pt modelId="{7D63281F-E34F-43BA-8BCF-B14EC2B1461D}" type="pres">
      <dgm:prSet presAssocID="{9A6B40C5-1A55-493C-B205-5AE936FF994B}" presName="rootComposite" presStyleCnt="0"/>
      <dgm:spPr/>
    </dgm:pt>
    <dgm:pt modelId="{C8DC465F-4060-4648-9903-6A8F630C7578}" type="pres">
      <dgm:prSet presAssocID="{9A6B40C5-1A55-493C-B205-5AE936FF994B}" presName="rootText" presStyleLbl="node1" presStyleIdx="0" presStyleCnt="3"/>
      <dgm:spPr/>
    </dgm:pt>
    <dgm:pt modelId="{C601B2AD-12B0-4D33-989F-EE3FB4B1995B}" type="pres">
      <dgm:prSet presAssocID="{9A6B40C5-1A55-493C-B205-5AE936FF994B}" presName="rootConnector" presStyleLbl="node1" presStyleIdx="0" presStyleCnt="3"/>
      <dgm:spPr/>
    </dgm:pt>
    <dgm:pt modelId="{CEE9CBFE-2001-40CB-8021-F6129E0935AE}" type="pres">
      <dgm:prSet presAssocID="{9A6B40C5-1A55-493C-B205-5AE936FF994B}" presName="childShape" presStyleCnt="0"/>
      <dgm:spPr/>
    </dgm:pt>
    <dgm:pt modelId="{CB754BCB-B74B-4CC6-A253-1B84DC302DB8}" type="pres">
      <dgm:prSet presAssocID="{05506387-A863-4307-9DCC-5AD70A287B67}" presName="root" presStyleCnt="0"/>
      <dgm:spPr/>
    </dgm:pt>
    <dgm:pt modelId="{157DCF24-20AE-44C5-986E-0A3C3409DDB1}" type="pres">
      <dgm:prSet presAssocID="{05506387-A863-4307-9DCC-5AD70A287B67}" presName="rootComposite" presStyleCnt="0"/>
      <dgm:spPr/>
    </dgm:pt>
    <dgm:pt modelId="{654761F6-6DE2-4178-8009-4D0212BDEA22}" type="pres">
      <dgm:prSet presAssocID="{05506387-A863-4307-9DCC-5AD70A287B67}" presName="rootText" presStyleLbl="node1" presStyleIdx="1" presStyleCnt="3"/>
      <dgm:spPr/>
    </dgm:pt>
    <dgm:pt modelId="{75F98045-2CEE-4110-9F14-C6060FB8BD89}" type="pres">
      <dgm:prSet presAssocID="{05506387-A863-4307-9DCC-5AD70A287B67}" presName="rootConnector" presStyleLbl="node1" presStyleIdx="1" presStyleCnt="3"/>
      <dgm:spPr/>
    </dgm:pt>
    <dgm:pt modelId="{F9EF76FE-0910-4AE7-9762-5F0ADEFD1DC9}" type="pres">
      <dgm:prSet presAssocID="{05506387-A863-4307-9DCC-5AD70A287B67}" presName="childShape" presStyleCnt="0"/>
      <dgm:spPr/>
    </dgm:pt>
    <dgm:pt modelId="{91C48616-BDB4-42B2-8ECB-6F4C0EACA0FB}" type="pres">
      <dgm:prSet presAssocID="{88B849B3-91AB-4D32-BB8B-393EBC44BCCB}" presName="root" presStyleCnt="0"/>
      <dgm:spPr/>
    </dgm:pt>
    <dgm:pt modelId="{486B714F-3521-44F3-A3B7-1C1F07EA3E7A}" type="pres">
      <dgm:prSet presAssocID="{88B849B3-91AB-4D32-BB8B-393EBC44BCCB}" presName="rootComposite" presStyleCnt="0"/>
      <dgm:spPr/>
    </dgm:pt>
    <dgm:pt modelId="{3EE600FE-D411-4BB7-9F6E-F07B04DDC691}" type="pres">
      <dgm:prSet presAssocID="{88B849B3-91AB-4D32-BB8B-393EBC44BCCB}" presName="rootText" presStyleLbl="node1" presStyleIdx="2" presStyleCnt="3"/>
      <dgm:spPr/>
    </dgm:pt>
    <dgm:pt modelId="{29BEB8E5-530E-4613-BBCF-E91D02856FB9}" type="pres">
      <dgm:prSet presAssocID="{88B849B3-91AB-4D32-BB8B-393EBC44BCCB}" presName="rootConnector" presStyleLbl="node1" presStyleIdx="2" presStyleCnt="3"/>
      <dgm:spPr/>
    </dgm:pt>
    <dgm:pt modelId="{8043B7A9-3140-40C8-9603-BCB478E18FCB}" type="pres">
      <dgm:prSet presAssocID="{88B849B3-91AB-4D32-BB8B-393EBC44BCCB}" presName="childShape" presStyleCnt="0"/>
      <dgm:spPr/>
    </dgm:pt>
  </dgm:ptLst>
  <dgm:cxnLst>
    <dgm:cxn modelId="{14BE9413-351A-4A26-9399-C62CA5055025}" type="presOf" srcId="{05506387-A863-4307-9DCC-5AD70A287B67}" destId="{654761F6-6DE2-4178-8009-4D0212BDEA22}" srcOrd="0" destOrd="0" presId="urn:microsoft.com/office/officeart/2005/8/layout/hierarchy3"/>
    <dgm:cxn modelId="{334E8116-D841-4CC4-A634-270C357D1FBA}" type="presOf" srcId="{DCB3C024-1C87-498F-9970-DA9606697D8D}" destId="{237BB5CF-CE66-4B1C-A54C-BE6DDC880330}" srcOrd="0" destOrd="0" presId="urn:microsoft.com/office/officeart/2005/8/layout/hierarchy3"/>
    <dgm:cxn modelId="{50029C1C-1763-41B8-8769-1B8A61BBAA79}" srcId="{DCB3C024-1C87-498F-9970-DA9606697D8D}" destId="{05506387-A863-4307-9DCC-5AD70A287B67}" srcOrd="1" destOrd="0" parTransId="{A5416021-1290-46A2-A1A8-73C137328C8A}" sibTransId="{2CEF4906-247A-4FC0-81FD-BC6EF007DBF9}"/>
    <dgm:cxn modelId="{2E6A6024-7DE8-4761-A495-F2E7DD22F432}" srcId="{DCB3C024-1C87-498F-9970-DA9606697D8D}" destId="{9A6B40C5-1A55-493C-B205-5AE936FF994B}" srcOrd="0" destOrd="0" parTransId="{A50A4525-EA5E-4084-BF19-966BE065A560}" sibTransId="{BE7BCF0F-25DA-4FEC-98F7-B4E41EDE9D20}"/>
    <dgm:cxn modelId="{C30DCF29-2A98-4ED4-B126-24857DF1B787}" srcId="{DCB3C024-1C87-498F-9970-DA9606697D8D}" destId="{88B849B3-91AB-4D32-BB8B-393EBC44BCCB}" srcOrd="2" destOrd="0" parTransId="{04DE0C0D-2883-4AF5-BF61-1F82E0DFD9BD}" sibTransId="{13FF2707-BBCF-49F9-8D43-236D9EB29343}"/>
    <dgm:cxn modelId="{F1186733-45C6-4DC9-B495-64EC81480C45}" type="presOf" srcId="{05506387-A863-4307-9DCC-5AD70A287B67}" destId="{75F98045-2CEE-4110-9F14-C6060FB8BD89}" srcOrd="1" destOrd="0" presId="urn:microsoft.com/office/officeart/2005/8/layout/hierarchy3"/>
    <dgm:cxn modelId="{150A8059-0306-489F-B2AC-6854D9DF0FB4}" type="presOf" srcId="{9A6B40C5-1A55-493C-B205-5AE936FF994B}" destId="{C8DC465F-4060-4648-9903-6A8F630C7578}" srcOrd="0" destOrd="0" presId="urn:microsoft.com/office/officeart/2005/8/layout/hierarchy3"/>
    <dgm:cxn modelId="{F967217C-2C02-41BC-95DB-79534F6A177C}" type="presOf" srcId="{88B849B3-91AB-4D32-BB8B-393EBC44BCCB}" destId="{3EE600FE-D411-4BB7-9F6E-F07B04DDC691}" srcOrd="0" destOrd="0" presId="urn:microsoft.com/office/officeart/2005/8/layout/hierarchy3"/>
    <dgm:cxn modelId="{94B176CF-49A7-423B-86CA-18B1695451AC}" type="presOf" srcId="{88B849B3-91AB-4D32-BB8B-393EBC44BCCB}" destId="{29BEB8E5-530E-4613-BBCF-E91D02856FB9}" srcOrd="1" destOrd="0" presId="urn:microsoft.com/office/officeart/2005/8/layout/hierarchy3"/>
    <dgm:cxn modelId="{F73F57D0-10D0-4680-8222-D54C836AD545}" type="presOf" srcId="{9A6B40C5-1A55-493C-B205-5AE936FF994B}" destId="{C601B2AD-12B0-4D33-989F-EE3FB4B1995B}" srcOrd="1" destOrd="0" presId="urn:microsoft.com/office/officeart/2005/8/layout/hierarchy3"/>
    <dgm:cxn modelId="{3281C542-2D38-4E7A-84EE-EDFE31644358}" type="presParOf" srcId="{237BB5CF-CE66-4B1C-A54C-BE6DDC880330}" destId="{A9DCE8F4-4973-4514-9D48-0E8FFB66E928}" srcOrd="0" destOrd="0" presId="urn:microsoft.com/office/officeart/2005/8/layout/hierarchy3"/>
    <dgm:cxn modelId="{1B77DE4D-BF10-4085-953B-B5885450DBB2}" type="presParOf" srcId="{A9DCE8F4-4973-4514-9D48-0E8FFB66E928}" destId="{7D63281F-E34F-43BA-8BCF-B14EC2B1461D}" srcOrd="0" destOrd="0" presId="urn:microsoft.com/office/officeart/2005/8/layout/hierarchy3"/>
    <dgm:cxn modelId="{2AAFB725-B228-4525-80EB-38D4E73928B2}" type="presParOf" srcId="{7D63281F-E34F-43BA-8BCF-B14EC2B1461D}" destId="{C8DC465F-4060-4648-9903-6A8F630C7578}" srcOrd="0" destOrd="0" presId="urn:microsoft.com/office/officeart/2005/8/layout/hierarchy3"/>
    <dgm:cxn modelId="{3D59FC96-664D-40F2-AFD1-C7B45B0209D7}" type="presParOf" srcId="{7D63281F-E34F-43BA-8BCF-B14EC2B1461D}" destId="{C601B2AD-12B0-4D33-989F-EE3FB4B1995B}" srcOrd="1" destOrd="0" presId="urn:microsoft.com/office/officeart/2005/8/layout/hierarchy3"/>
    <dgm:cxn modelId="{7370C86A-A946-4710-859D-789FC94A363B}" type="presParOf" srcId="{A9DCE8F4-4973-4514-9D48-0E8FFB66E928}" destId="{CEE9CBFE-2001-40CB-8021-F6129E0935AE}" srcOrd="1" destOrd="0" presId="urn:microsoft.com/office/officeart/2005/8/layout/hierarchy3"/>
    <dgm:cxn modelId="{8AE95F1E-0DFB-4579-856F-15FA6E5A8527}" type="presParOf" srcId="{237BB5CF-CE66-4B1C-A54C-BE6DDC880330}" destId="{CB754BCB-B74B-4CC6-A253-1B84DC302DB8}" srcOrd="1" destOrd="0" presId="urn:microsoft.com/office/officeart/2005/8/layout/hierarchy3"/>
    <dgm:cxn modelId="{0FFE2F1C-FDBC-4558-A89D-A8C4CFA0595D}" type="presParOf" srcId="{CB754BCB-B74B-4CC6-A253-1B84DC302DB8}" destId="{157DCF24-20AE-44C5-986E-0A3C3409DDB1}" srcOrd="0" destOrd="0" presId="urn:microsoft.com/office/officeart/2005/8/layout/hierarchy3"/>
    <dgm:cxn modelId="{45BD928D-4F73-44DE-83E4-A3FC8782F7EB}" type="presParOf" srcId="{157DCF24-20AE-44C5-986E-0A3C3409DDB1}" destId="{654761F6-6DE2-4178-8009-4D0212BDEA22}" srcOrd="0" destOrd="0" presId="urn:microsoft.com/office/officeart/2005/8/layout/hierarchy3"/>
    <dgm:cxn modelId="{0EA44785-305E-495B-BC9C-0ECF6677EF8C}" type="presParOf" srcId="{157DCF24-20AE-44C5-986E-0A3C3409DDB1}" destId="{75F98045-2CEE-4110-9F14-C6060FB8BD89}" srcOrd="1" destOrd="0" presId="urn:microsoft.com/office/officeart/2005/8/layout/hierarchy3"/>
    <dgm:cxn modelId="{9F2FA44C-8E54-4720-95CF-F0542719FB17}" type="presParOf" srcId="{CB754BCB-B74B-4CC6-A253-1B84DC302DB8}" destId="{F9EF76FE-0910-4AE7-9762-5F0ADEFD1DC9}" srcOrd="1" destOrd="0" presId="urn:microsoft.com/office/officeart/2005/8/layout/hierarchy3"/>
    <dgm:cxn modelId="{A4C35BBE-0919-434F-B911-8520BB1ECEB6}" type="presParOf" srcId="{237BB5CF-CE66-4B1C-A54C-BE6DDC880330}" destId="{91C48616-BDB4-42B2-8ECB-6F4C0EACA0FB}" srcOrd="2" destOrd="0" presId="urn:microsoft.com/office/officeart/2005/8/layout/hierarchy3"/>
    <dgm:cxn modelId="{14333281-31FB-4B2E-8103-C97AE771A941}" type="presParOf" srcId="{91C48616-BDB4-42B2-8ECB-6F4C0EACA0FB}" destId="{486B714F-3521-44F3-A3B7-1C1F07EA3E7A}" srcOrd="0" destOrd="0" presId="urn:microsoft.com/office/officeart/2005/8/layout/hierarchy3"/>
    <dgm:cxn modelId="{A5988BE5-D643-4D9B-8732-EB9232D6E349}" type="presParOf" srcId="{486B714F-3521-44F3-A3B7-1C1F07EA3E7A}" destId="{3EE600FE-D411-4BB7-9F6E-F07B04DDC691}" srcOrd="0" destOrd="0" presId="urn:microsoft.com/office/officeart/2005/8/layout/hierarchy3"/>
    <dgm:cxn modelId="{DCD88BF8-3D1E-43DB-96EB-4C53ECC2CBD3}" type="presParOf" srcId="{486B714F-3521-44F3-A3B7-1C1F07EA3E7A}" destId="{29BEB8E5-530E-4613-BBCF-E91D02856FB9}" srcOrd="1" destOrd="0" presId="urn:microsoft.com/office/officeart/2005/8/layout/hierarchy3"/>
    <dgm:cxn modelId="{251E9EEF-CD6B-4B38-ACF2-B75BA09A56B5}" type="presParOf" srcId="{91C48616-BDB4-42B2-8ECB-6F4C0EACA0FB}" destId="{8043B7A9-3140-40C8-9603-BCB478E18FCB}" srcOrd="1" destOrd="0" presId="urn:microsoft.com/office/officeart/2005/8/layout/hierarchy3"/>
  </dgm:cxnLst>
  <dgm:bg>
    <a:effectLst>
      <a:outerShdw blurRad="50800" dist="50800" dir="5400000" algn="ctr" rotWithShape="0">
        <a:srgbClr val="000000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CB3C024-1C87-498F-9970-DA9606697D8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A6B40C5-1A55-493C-B205-5AE936FF994B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The Game House project delivers an entertaining platform with a diverse collection of classic games.</a:t>
          </a:r>
          <a:endParaRPr lang="en-IN" dirty="0"/>
        </a:p>
      </dgm:t>
    </dgm:pt>
    <dgm:pt modelId="{A50A4525-EA5E-4084-BF19-966BE065A560}" type="parTrans" cxnId="{2E6A6024-7DE8-4761-A495-F2E7DD22F432}">
      <dgm:prSet/>
      <dgm:spPr/>
      <dgm:t>
        <a:bodyPr/>
        <a:lstStyle/>
        <a:p>
          <a:endParaRPr lang="en-IN"/>
        </a:p>
      </dgm:t>
    </dgm:pt>
    <dgm:pt modelId="{BE7BCF0F-25DA-4FEC-98F7-B4E41EDE9D20}" type="sibTrans" cxnId="{2E6A6024-7DE8-4761-A495-F2E7DD22F432}">
      <dgm:prSet/>
      <dgm:spPr/>
      <dgm:t>
        <a:bodyPr/>
        <a:lstStyle/>
        <a:p>
          <a:endParaRPr lang="en-IN"/>
        </a:p>
      </dgm:t>
    </dgm:pt>
    <dgm:pt modelId="{05506387-A863-4307-9DCC-5AD70A287B67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In conclusion, the Game House project has successfully achieved its primary goal of crafting an engaging platform that houses a rich collection of classic games.</a:t>
          </a:r>
          <a:endParaRPr lang="en-IN" dirty="0"/>
        </a:p>
      </dgm:t>
    </dgm:pt>
    <dgm:pt modelId="{A5416021-1290-46A2-A1A8-73C137328C8A}" type="parTrans" cxnId="{50029C1C-1763-41B8-8769-1B8A61BBAA79}">
      <dgm:prSet/>
      <dgm:spPr/>
      <dgm:t>
        <a:bodyPr/>
        <a:lstStyle/>
        <a:p>
          <a:endParaRPr lang="en-IN"/>
        </a:p>
      </dgm:t>
    </dgm:pt>
    <dgm:pt modelId="{2CEF4906-247A-4FC0-81FD-BC6EF007DBF9}" type="sibTrans" cxnId="{50029C1C-1763-41B8-8769-1B8A61BBAA79}">
      <dgm:prSet/>
      <dgm:spPr/>
      <dgm:t>
        <a:bodyPr/>
        <a:lstStyle/>
        <a:p>
          <a:endParaRPr lang="en-IN"/>
        </a:p>
      </dgm:t>
    </dgm:pt>
    <dgm:pt modelId="{88B849B3-91AB-4D32-BB8B-393EBC44BCCB}">
      <dgm:prSet/>
      <dgm:spPr>
        <a:noFill/>
        <a:ln>
          <a:noFill/>
        </a:ln>
      </dgm:spPr>
      <dgm:t>
        <a:bodyPr/>
        <a:lstStyle/>
        <a:p>
          <a:r>
            <a:rPr lang="en-US" b="0" i="0" dirty="0"/>
            <a:t>Beyond mere entertainment, the project has also served as a powerful demonstration of the effective integration of OOPs principles into real-time game development.</a:t>
          </a:r>
          <a:endParaRPr lang="en-IN" dirty="0"/>
        </a:p>
      </dgm:t>
    </dgm:pt>
    <dgm:pt modelId="{04DE0C0D-2883-4AF5-BF61-1F82E0DFD9BD}" type="parTrans" cxnId="{C30DCF29-2A98-4ED4-B126-24857DF1B787}">
      <dgm:prSet/>
      <dgm:spPr/>
      <dgm:t>
        <a:bodyPr/>
        <a:lstStyle/>
        <a:p>
          <a:endParaRPr lang="en-IN"/>
        </a:p>
      </dgm:t>
    </dgm:pt>
    <dgm:pt modelId="{13FF2707-BBCF-49F9-8D43-236D9EB29343}" type="sibTrans" cxnId="{C30DCF29-2A98-4ED4-B126-24857DF1B787}">
      <dgm:prSet/>
      <dgm:spPr/>
      <dgm:t>
        <a:bodyPr/>
        <a:lstStyle/>
        <a:p>
          <a:endParaRPr lang="en-IN"/>
        </a:p>
      </dgm:t>
    </dgm:pt>
    <dgm:pt modelId="{237BB5CF-CE66-4B1C-A54C-BE6DDC880330}" type="pres">
      <dgm:prSet presAssocID="{DCB3C024-1C87-498F-9970-DA9606697D8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9DCE8F4-4973-4514-9D48-0E8FFB66E928}" type="pres">
      <dgm:prSet presAssocID="{9A6B40C5-1A55-493C-B205-5AE936FF994B}" presName="root" presStyleCnt="0"/>
      <dgm:spPr/>
    </dgm:pt>
    <dgm:pt modelId="{7D63281F-E34F-43BA-8BCF-B14EC2B1461D}" type="pres">
      <dgm:prSet presAssocID="{9A6B40C5-1A55-493C-B205-5AE936FF994B}" presName="rootComposite" presStyleCnt="0"/>
      <dgm:spPr/>
    </dgm:pt>
    <dgm:pt modelId="{C8DC465F-4060-4648-9903-6A8F630C7578}" type="pres">
      <dgm:prSet presAssocID="{9A6B40C5-1A55-493C-B205-5AE936FF994B}" presName="rootText" presStyleLbl="node1" presStyleIdx="0" presStyleCnt="3"/>
      <dgm:spPr/>
    </dgm:pt>
    <dgm:pt modelId="{C601B2AD-12B0-4D33-989F-EE3FB4B1995B}" type="pres">
      <dgm:prSet presAssocID="{9A6B40C5-1A55-493C-B205-5AE936FF994B}" presName="rootConnector" presStyleLbl="node1" presStyleIdx="0" presStyleCnt="3"/>
      <dgm:spPr/>
    </dgm:pt>
    <dgm:pt modelId="{CEE9CBFE-2001-40CB-8021-F6129E0935AE}" type="pres">
      <dgm:prSet presAssocID="{9A6B40C5-1A55-493C-B205-5AE936FF994B}" presName="childShape" presStyleCnt="0"/>
      <dgm:spPr/>
    </dgm:pt>
    <dgm:pt modelId="{CB754BCB-B74B-4CC6-A253-1B84DC302DB8}" type="pres">
      <dgm:prSet presAssocID="{05506387-A863-4307-9DCC-5AD70A287B67}" presName="root" presStyleCnt="0"/>
      <dgm:spPr/>
    </dgm:pt>
    <dgm:pt modelId="{157DCF24-20AE-44C5-986E-0A3C3409DDB1}" type="pres">
      <dgm:prSet presAssocID="{05506387-A863-4307-9DCC-5AD70A287B67}" presName="rootComposite" presStyleCnt="0"/>
      <dgm:spPr/>
    </dgm:pt>
    <dgm:pt modelId="{654761F6-6DE2-4178-8009-4D0212BDEA22}" type="pres">
      <dgm:prSet presAssocID="{05506387-A863-4307-9DCC-5AD70A287B67}" presName="rootText" presStyleLbl="node1" presStyleIdx="1" presStyleCnt="3"/>
      <dgm:spPr/>
    </dgm:pt>
    <dgm:pt modelId="{75F98045-2CEE-4110-9F14-C6060FB8BD89}" type="pres">
      <dgm:prSet presAssocID="{05506387-A863-4307-9DCC-5AD70A287B67}" presName="rootConnector" presStyleLbl="node1" presStyleIdx="1" presStyleCnt="3"/>
      <dgm:spPr/>
    </dgm:pt>
    <dgm:pt modelId="{F9EF76FE-0910-4AE7-9762-5F0ADEFD1DC9}" type="pres">
      <dgm:prSet presAssocID="{05506387-A863-4307-9DCC-5AD70A287B67}" presName="childShape" presStyleCnt="0"/>
      <dgm:spPr/>
    </dgm:pt>
    <dgm:pt modelId="{91C48616-BDB4-42B2-8ECB-6F4C0EACA0FB}" type="pres">
      <dgm:prSet presAssocID="{88B849B3-91AB-4D32-BB8B-393EBC44BCCB}" presName="root" presStyleCnt="0"/>
      <dgm:spPr/>
    </dgm:pt>
    <dgm:pt modelId="{486B714F-3521-44F3-A3B7-1C1F07EA3E7A}" type="pres">
      <dgm:prSet presAssocID="{88B849B3-91AB-4D32-BB8B-393EBC44BCCB}" presName="rootComposite" presStyleCnt="0"/>
      <dgm:spPr/>
    </dgm:pt>
    <dgm:pt modelId="{3EE600FE-D411-4BB7-9F6E-F07B04DDC691}" type="pres">
      <dgm:prSet presAssocID="{88B849B3-91AB-4D32-BB8B-393EBC44BCCB}" presName="rootText" presStyleLbl="node1" presStyleIdx="2" presStyleCnt="3"/>
      <dgm:spPr/>
    </dgm:pt>
    <dgm:pt modelId="{29BEB8E5-530E-4613-BBCF-E91D02856FB9}" type="pres">
      <dgm:prSet presAssocID="{88B849B3-91AB-4D32-BB8B-393EBC44BCCB}" presName="rootConnector" presStyleLbl="node1" presStyleIdx="2" presStyleCnt="3"/>
      <dgm:spPr/>
    </dgm:pt>
    <dgm:pt modelId="{8043B7A9-3140-40C8-9603-BCB478E18FCB}" type="pres">
      <dgm:prSet presAssocID="{88B849B3-91AB-4D32-BB8B-393EBC44BCCB}" presName="childShape" presStyleCnt="0"/>
      <dgm:spPr/>
    </dgm:pt>
  </dgm:ptLst>
  <dgm:cxnLst>
    <dgm:cxn modelId="{14BE9413-351A-4A26-9399-C62CA5055025}" type="presOf" srcId="{05506387-A863-4307-9DCC-5AD70A287B67}" destId="{654761F6-6DE2-4178-8009-4D0212BDEA22}" srcOrd="0" destOrd="0" presId="urn:microsoft.com/office/officeart/2005/8/layout/hierarchy3"/>
    <dgm:cxn modelId="{334E8116-D841-4CC4-A634-270C357D1FBA}" type="presOf" srcId="{DCB3C024-1C87-498F-9970-DA9606697D8D}" destId="{237BB5CF-CE66-4B1C-A54C-BE6DDC880330}" srcOrd="0" destOrd="0" presId="urn:microsoft.com/office/officeart/2005/8/layout/hierarchy3"/>
    <dgm:cxn modelId="{50029C1C-1763-41B8-8769-1B8A61BBAA79}" srcId="{DCB3C024-1C87-498F-9970-DA9606697D8D}" destId="{05506387-A863-4307-9DCC-5AD70A287B67}" srcOrd="1" destOrd="0" parTransId="{A5416021-1290-46A2-A1A8-73C137328C8A}" sibTransId="{2CEF4906-247A-4FC0-81FD-BC6EF007DBF9}"/>
    <dgm:cxn modelId="{2E6A6024-7DE8-4761-A495-F2E7DD22F432}" srcId="{DCB3C024-1C87-498F-9970-DA9606697D8D}" destId="{9A6B40C5-1A55-493C-B205-5AE936FF994B}" srcOrd="0" destOrd="0" parTransId="{A50A4525-EA5E-4084-BF19-966BE065A560}" sibTransId="{BE7BCF0F-25DA-4FEC-98F7-B4E41EDE9D20}"/>
    <dgm:cxn modelId="{C30DCF29-2A98-4ED4-B126-24857DF1B787}" srcId="{DCB3C024-1C87-498F-9970-DA9606697D8D}" destId="{88B849B3-91AB-4D32-BB8B-393EBC44BCCB}" srcOrd="2" destOrd="0" parTransId="{04DE0C0D-2883-4AF5-BF61-1F82E0DFD9BD}" sibTransId="{13FF2707-BBCF-49F9-8D43-236D9EB29343}"/>
    <dgm:cxn modelId="{F1186733-45C6-4DC9-B495-64EC81480C45}" type="presOf" srcId="{05506387-A863-4307-9DCC-5AD70A287B67}" destId="{75F98045-2CEE-4110-9F14-C6060FB8BD89}" srcOrd="1" destOrd="0" presId="urn:microsoft.com/office/officeart/2005/8/layout/hierarchy3"/>
    <dgm:cxn modelId="{150A8059-0306-489F-B2AC-6854D9DF0FB4}" type="presOf" srcId="{9A6B40C5-1A55-493C-B205-5AE936FF994B}" destId="{C8DC465F-4060-4648-9903-6A8F630C7578}" srcOrd="0" destOrd="0" presId="urn:microsoft.com/office/officeart/2005/8/layout/hierarchy3"/>
    <dgm:cxn modelId="{F967217C-2C02-41BC-95DB-79534F6A177C}" type="presOf" srcId="{88B849B3-91AB-4D32-BB8B-393EBC44BCCB}" destId="{3EE600FE-D411-4BB7-9F6E-F07B04DDC691}" srcOrd="0" destOrd="0" presId="urn:microsoft.com/office/officeart/2005/8/layout/hierarchy3"/>
    <dgm:cxn modelId="{94B176CF-49A7-423B-86CA-18B1695451AC}" type="presOf" srcId="{88B849B3-91AB-4D32-BB8B-393EBC44BCCB}" destId="{29BEB8E5-530E-4613-BBCF-E91D02856FB9}" srcOrd="1" destOrd="0" presId="urn:microsoft.com/office/officeart/2005/8/layout/hierarchy3"/>
    <dgm:cxn modelId="{F73F57D0-10D0-4680-8222-D54C836AD545}" type="presOf" srcId="{9A6B40C5-1A55-493C-B205-5AE936FF994B}" destId="{C601B2AD-12B0-4D33-989F-EE3FB4B1995B}" srcOrd="1" destOrd="0" presId="urn:microsoft.com/office/officeart/2005/8/layout/hierarchy3"/>
    <dgm:cxn modelId="{3281C542-2D38-4E7A-84EE-EDFE31644358}" type="presParOf" srcId="{237BB5CF-CE66-4B1C-A54C-BE6DDC880330}" destId="{A9DCE8F4-4973-4514-9D48-0E8FFB66E928}" srcOrd="0" destOrd="0" presId="urn:microsoft.com/office/officeart/2005/8/layout/hierarchy3"/>
    <dgm:cxn modelId="{1B77DE4D-BF10-4085-953B-B5885450DBB2}" type="presParOf" srcId="{A9DCE8F4-4973-4514-9D48-0E8FFB66E928}" destId="{7D63281F-E34F-43BA-8BCF-B14EC2B1461D}" srcOrd="0" destOrd="0" presId="urn:microsoft.com/office/officeart/2005/8/layout/hierarchy3"/>
    <dgm:cxn modelId="{2AAFB725-B228-4525-80EB-38D4E73928B2}" type="presParOf" srcId="{7D63281F-E34F-43BA-8BCF-B14EC2B1461D}" destId="{C8DC465F-4060-4648-9903-6A8F630C7578}" srcOrd="0" destOrd="0" presId="urn:microsoft.com/office/officeart/2005/8/layout/hierarchy3"/>
    <dgm:cxn modelId="{3D59FC96-664D-40F2-AFD1-C7B45B0209D7}" type="presParOf" srcId="{7D63281F-E34F-43BA-8BCF-B14EC2B1461D}" destId="{C601B2AD-12B0-4D33-989F-EE3FB4B1995B}" srcOrd="1" destOrd="0" presId="urn:microsoft.com/office/officeart/2005/8/layout/hierarchy3"/>
    <dgm:cxn modelId="{7370C86A-A946-4710-859D-789FC94A363B}" type="presParOf" srcId="{A9DCE8F4-4973-4514-9D48-0E8FFB66E928}" destId="{CEE9CBFE-2001-40CB-8021-F6129E0935AE}" srcOrd="1" destOrd="0" presId="urn:microsoft.com/office/officeart/2005/8/layout/hierarchy3"/>
    <dgm:cxn modelId="{8AE95F1E-0DFB-4579-856F-15FA6E5A8527}" type="presParOf" srcId="{237BB5CF-CE66-4B1C-A54C-BE6DDC880330}" destId="{CB754BCB-B74B-4CC6-A253-1B84DC302DB8}" srcOrd="1" destOrd="0" presId="urn:microsoft.com/office/officeart/2005/8/layout/hierarchy3"/>
    <dgm:cxn modelId="{0FFE2F1C-FDBC-4558-A89D-A8C4CFA0595D}" type="presParOf" srcId="{CB754BCB-B74B-4CC6-A253-1B84DC302DB8}" destId="{157DCF24-20AE-44C5-986E-0A3C3409DDB1}" srcOrd="0" destOrd="0" presId="urn:microsoft.com/office/officeart/2005/8/layout/hierarchy3"/>
    <dgm:cxn modelId="{45BD928D-4F73-44DE-83E4-A3FC8782F7EB}" type="presParOf" srcId="{157DCF24-20AE-44C5-986E-0A3C3409DDB1}" destId="{654761F6-6DE2-4178-8009-4D0212BDEA22}" srcOrd="0" destOrd="0" presId="urn:microsoft.com/office/officeart/2005/8/layout/hierarchy3"/>
    <dgm:cxn modelId="{0EA44785-305E-495B-BC9C-0ECF6677EF8C}" type="presParOf" srcId="{157DCF24-20AE-44C5-986E-0A3C3409DDB1}" destId="{75F98045-2CEE-4110-9F14-C6060FB8BD89}" srcOrd="1" destOrd="0" presId="urn:microsoft.com/office/officeart/2005/8/layout/hierarchy3"/>
    <dgm:cxn modelId="{9F2FA44C-8E54-4720-95CF-F0542719FB17}" type="presParOf" srcId="{CB754BCB-B74B-4CC6-A253-1B84DC302DB8}" destId="{F9EF76FE-0910-4AE7-9762-5F0ADEFD1DC9}" srcOrd="1" destOrd="0" presId="urn:microsoft.com/office/officeart/2005/8/layout/hierarchy3"/>
    <dgm:cxn modelId="{A4C35BBE-0919-434F-B911-8520BB1ECEB6}" type="presParOf" srcId="{237BB5CF-CE66-4B1C-A54C-BE6DDC880330}" destId="{91C48616-BDB4-42B2-8ECB-6F4C0EACA0FB}" srcOrd="2" destOrd="0" presId="urn:microsoft.com/office/officeart/2005/8/layout/hierarchy3"/>
    <dgm:cxn modelId="{14333281-31FB-4B2E-8103-C97AE771A941}" type="presParOf" srcId="{91C48616-BDB4-42B2-8ECB-6F4C0EACA0FB}" destId="{486B714F-3521-44F3-A3B7-1C1F07EA3E7A}" srcOrd="0" destOrd="0" presId="urn:microsoft.com/office/officeart/2005/8/layout/hierarchy3"/>
    <dgm:cxn modelId="{A5988BE5-D643-4D9B-8732-EB9232D6E349}" type="presParOf" srcId="{486B714F-3521-44F3-A3B7-1C1F07EA3E7A}" destId="{3EE600FE-D411-4BB7-9F6E-F07B04DDC691}" srcOrd="0" destOrd="0" presId="urn:microsoft.com/office/officeart/2005/8/layout/hierarchy3"/>
    <dgm:cxn modelId="{DCD88BF8-3D1E-43DB-96EB-4C53ECC2CBD3}" type="presParOf" srcId="{486B714F-3521-44F3-A3B7-1C1F07EA3E7A}" destId="{29BEB8E5-530E-4613-BBCF-E91D02856FB9}" srcOrd="1" destOrd="0" presId="urn:microsoft.com/office/officeart/2005/8/layout/hierarchy3"/>
    <dgm:cxn modelId="{251E9EEF-CD6B-4B38-ACF2-B75BA09A56B5}" type="presParOf" srcId="{91C48616-BDB4-42B2-8ECB-6F4C0EACA0FB}" destId="{8043B7A9-3140-40C8-9603-BCB478E18FCB}" srcOrd="1" destOrd="0" presId="urn:microsoft.com/office/officeart/2005/8/layout/hierarchy3"/>
  </dgm:cxnLst>
  <dgm:bg>
    <a:effectLst>
      <a:outerShdw blurRad="50800" dist="50800" dir="5400000" algn="ctr" rotWithShape="0">
        <a:srgbClr val="000000"/>
      </a:outerShdw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C465F-4060-4648-9903-6A8F630C7578}">
      <dsp:nvSpPr>
        <dsp:cNvPr id="0" name=""/>
        <dsp:cNvSpPr/>
      </dsp:nvSpPr>
      <dsp:spPr>
        <a:xfrm>
          <a:off x="1426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The Game House project’s main objective was to create an entertaining platform which has a collection of the classic games.</a:t>
          </a:r>
        </a:p>
      </dsp:txBody>
      <dsp:txXfrm>
        <a:off x="50308" y="2354032"/>
        <a:ext cx="3240166" cy="1571201"/>
      </dsp:txXfrm>
    </dsp:sp>
    <dsp:sp modelId="{654761F6-6DE2-4178-8009-4D0212BDEA22}">
      <dsp:nvSpPr>
        <dsp:cNvPr id="0" name=""/>
        <dsp:cNvSpPr/>
      </dsp:nvSpPr>
      <dsp:spPr>
        <a:xfrm>
          <a:off x="4173838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The </a:t>
          </a:r>
          <a:r>
            <a:rPr lang="en-US" sz="1800" b="0" i="0" kern="1200" dirty="0"/>
            <a:t>key aim is to showcase how Object-Oriented Programming (OOP) principles can be seamlessly integrated into real-time game development.</a:t>
          </a:r>
          <a:endParaRPr lang="en-IN" sz="1800" kern="1200" dirty="0"/>
        </a:p>
      </dsp:txBody>
      <dsp:txXfrm>
        <a:off x="4222720" y="2354032"/>
        <a:ext cx="3240166" cy="1571201"/>
      </dsp:txXfrm>
    </dsp:sp>
    <dsp:sp modelId="{3EE600FE-D411-4BB7-9F6E-F07B04DDC691}">
      <dsp:nvSpPr>
        <dsp:cNvPr id="0" name=""/>
        <dsp:cNvSpPr/>
      </dsp:nvSpPr>
      <dsp:spPr>
        <a:xfrm>
          <a:off x="8346251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In addition, it offers users seamless transitions between different games, providing an effortlessly navigable environment that enhances the overall gaming experience.</a:t>
          </a:r>
          <a:endParaRPr lang="en-IN" sz="1800" kern="1200" dirty="0"/>
        </a:p>
      </dsp:txBody>
      <dsp:txXfrm>
        <a:off x="8395133" y="2354032"/>
        <a:ext cx="3240166" cy="15712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C465F-4060-4648-9903-6A8F630C7578}">
      <dsp:nvSpPr>
        <dsp:cNvPr id="0" name=""/>
        <dsp:cNvSpPr/>
      </dsp:nvSpPr>
      <dsp:spPr>
        <a:xfrm>
          <a:off x="1426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Sudoku, a number puzzle, engages players in a grid of logic, requiring the strategic placement of numbers from 1 to 9 to fill every row, column, and 3x3 subgrid.</a:t>
          </a:r>
          <a:endParaRPr lang="en-IN" sz="1800" kern="1200" dirty="0"/>
        </a:p>
      </dsp:txBody>
      <dsp:txXfrm>
        <a:off x="50308" y="2354032"/>
        <a:ext cx="3240166" cy="1571201"/>
      </dsp:txXfrm>
    </dsp:sp>
    <dsp:sp modelId="{654761F6-6DE2-4178-8009-4D0212BDEA22}">
      <dsp:nvSpPr>
        <dsp:cNvPr id="0" name=""/>
        <dsp:cNvSpPr/>
      </dsp:nvSpPr>
      <dsp:spPr>
        <a:xfrm>
          <a:off x="4173838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Beyond its numeric surface, Sudoku challenges the mind, demanding logical deduction and pattern recognition to complete the puzzle without repetition.</a:t>
          </a:r>
          <a:endParaRPr lang="en-IN" sz="1800" kern="1200" dirty="0"/>
        </a:p>
      </dsp:txBody>
      <dsp:txXfrm>
        <a:off x="4222720" y="2354032"/>
        <a:ext cx="3240166" cy="1571201"/>
      </dsp:txXfrm>
    </dsp:sp>
    <dsp:sp modelId="{3EE600FE-D411-4BB7-9F6E-F07B04DDC691}">
      <dsp:nvSpPr>
        <dsp:cNvPr id="0" name=""/>
        <dsp:cNvSpPr/>
      </dsp:nvSpPr>
      <dsp:spPr>
        <a:xfrm>
          <a:off x="8346251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With its simple rules and endless complexity, Sudoku's universal appeal transcends language barriers, offering a satisfying mental challenge to players worldwide.</a:t>
          </a:r>
          <a:endParaRPr lang="en-IN" sz="1800" kern="1200" dirty="0"/>
        </a:p>
      </dsp:txBody>
      <dsp:txXfrm>
        <a:off x="8395133" y="2354032"/>
        <a:ext cx="3240166" cy="15712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C465F-4060-4648-9903-6A8F630C7578}">
      <dsp:nvSpPr>
        <dsp:cNvPr id="0" name=""/>
        <dsp:cNvSpPr/>
      </dsp:nvSpPr>
      <dsp:spPr>
        <a:xfrm>
          <a:off x="1426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A dice-driven journey of climbs and setbacks, this timeless board game combines luck and strategy as players ascend ladders and navigate the twists of snake encounters.</a:t>
          </a:r>
          <a:endParaRPr lang="en-IN" sz="1800" kern="1200" dirty="0"/>
        </a:p>
      </dsp:txBody>
      <dsp:txXfrm>
        <a:off x="50308" y="2354032"/>
        <a:ext cx="3240166" cy="1571201"/>
      </dsp:txXfrm>
    </dsp:sp>
    <dsp:sp modelId="{654761F6-6DE2-4178-8009-4D0212BDEA22}">
      <dsp:nvSpPr>
        <dsp:cNvPr id="0" name=""/>
        <dsp:cNvSpPr/>
      </dsp:nvSpPr>
      <dsp:spPr>
        <a:xfrm>
          <a:off x="4173838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Anticipate climbs, face setbacks – a thrilling game keeping players on the edge.</a:t>
          </a:r>
          <a:endParaRPr lang="en-IN" sz="1800" kern="1200" dirty="0"/>
        </a:p>
      </dsp:txBody>
      <dsp:txXfrm>
        <a:off x="4222720" y="2354032"/>
        <a:ext cx="3240166" cy="1571201"/>
      </dsp:txXfrm>
    </dsp:sp>
    <dsp:sp modelId="{3EE600FE-D411-4BB7-9F6E-F07B04DDC691}">
      <dsp:nvSpPr>
        <dsp:cNvPr id="0" name=""/>
        <dsp:cNvSpPr/>
      </dsp:nvSpPr>
      <dsp:spPr>
        <a:xfrm>
          <a:off x="8346251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A timeless family favorite, Snake and Ladders transcends generations, providing a simple yet thrilling way for families and friends to bond over laughter and friendly competition.</a:t>
          </a:r>
          <a:endParaRPr lang="en-IN" sz="1800" kern="1200" dirty="0"/>
        </a:p>
      </dsp:txBody>
      <dsp:txXfrm>
        <a:off x="8395133" y="2354032"/>
        <a:ext cx="3240166" cy="157120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C465F-4060-4648-9903-6A8F630C7578}">
      <dsp:nvSpPr>
        <dsp:cNvPr id="0" name=""/>
        <dsp:cNvSpPr/>
      </dsp:nvSpPr>
      <dsp:spPr>
        <a:xfrm>
          <a:off x="1426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The timeless game unfolds on a 64-square battlefield, challenging players strategically to outmaneuver and capture the opponent's king.</a:t>
          </a:r>
          <a:endParaRPr lang="en-IN" sz="1800" kern="1200" dirty="0"/>
        </a:p>
      </dsp:txBody>
      <dsp:txXfrm>
        <a:off x="50308" y="2354032"/>
        <a:ext cx="3240166" cy="1571201"/>
      </dsp:txXfrm>
    </dsp:sp>
    <dsp:sp modelId="{654761F6-6DE2-4178-8009-4D0212BDEA22}">
      <dsp:nvSpPr>
        <dsp:cNvPr id="0" name=""/>
        <dsp:cNvSpPr/>
      </dsp:nvSpPr>
      <dsp:spPr>
        <a:xfrm>
          <a:off x="4173838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Beyond its regal ambiance, chess is an intellectual pursuit, demanding foresight, planning, and adaptability as players navigate openings, middlegames, and endgames.</a:t>
          </a:r>
          <a:endParaRPr lang="en-IN" sz="1800" kern="1200" dirty="0"/>
        </a:p>
      </dsp:txBody>
      <dsp:txXfrm>
        <a:off x="4222720" y="2354032"/>
        <a:ext cx="3240166" cy="1571201"/>
      </dsp:txXfrm>
    </dsp:sp>
    <dsp:sp modelId="{3EE600FE-D411-4BB7-9F6E-F07B04DDC691}">
      <dsp:nvSpPr>
        <dsp:cNvPr id="0" name=""/>
        <dsp:cNvSpPr/>
      </dsp:nvSpPr>
      <dsp:spPr>
        <a:xfrm>
          <a:off x="8346251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Universally recognized, chess is a global language fostering camaraderie and competition while developing analytical thinking and problem-solving skills.</a:t>
          </a:r>
          <a:endParaRPr lang="en-IN" sz="1800" kern="1200" dirty="0"/>
        </a:p>
      </dsp:txBody>
      <dsp:txXfrm>
        <a:off x="8395133" y="2354032"/>
        <a:ext cx="3240166" cy="15712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C465F-4060-4648-9903-6A8F630C7578}">
      <dsp:nvSpPr>
        <dsp:cNvPr id="0" name=""/>
        <dsp:cNvSpPr/>
      </dsp:nvSpPr>
      <dsp:spPr>
        <a:xfrm>
          <a:off x="1426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This classic game, played on a 3x3 grid, pits two opponents against each other in a race to align three symbols horizontally, vertically, or diagonally.</a:t>
          </a:r>
          <a:endParaRPr lang="en-IN" sz="1800" kern="1200" dirty="0"/>
        </a:p>
      </dsp:txBody>
      <dsp:txXfrm>
        <a:off x="50308" y="2354032"/>
        <a:ext cx="3240166" cy="1571201"/>
      </dsp:txXfrm>
    </dsp:sp>
    <dsp:sp modelId="{654761F6-6DE2-4178-8009-4D0212BDEA22}">
      <dsp:nvSpPr>
        <dsp:cNvPr id="0" name=""/>
        <dsp:cNvSpPr/>
      </dsp:nvSpPr>
      <dsp:spPr>
        <a:xfrm>
          <a:off x="4173838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Despite its simplicity, Tic Tac Toe demands strategic thinking as players aim to outmaneuver their opponent, making it a quick yet engaging intellectual challenge.</a:t>
          </a:r>
          <a:endParaRPr lang="en-IN" sz="1800" kern="1200" dirty="0"/>
        </a:p>
      </dsp:txBody>
      <dsp:txXfrm>
        <a:off x="4222720" y="2354032"/>
        <a:ext cx="3240166" cy="1571201"/>
      </dsp:txXfrm>
    </dsp:sp>
    <dsp:sp modelId="{3EE600FE-D411-4BB7-9F6E-F07B04DDC691}">
      <dsp:nvSpPr>
        <dsp:cNvPr id="0" name=""/>
        <dsp:cNvSpPr/>
      </dsp:nvSpPr>
      <dsp:spPr>
        <a:xfrm>
          <a:off x="8346251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Known for its rapid gameplay, Tic Tac Toe provides instant gratification, making it a go-to choice for quick bouts of fun and competition.</a:t>
          </a:r>
          <a:endParaRPr lang="en-IN" sz="1800" kern="1200" dirty="0"/>
        </a:p>
      </dsp:txBody>
      <dsp:txXfrm>
        <a:off x="8395133" y="2354032"/>
        <a:ext cx="3240166" cy="157120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DC465F-4060-4648-9903-6A8F630C7578}">
      <dsp:nvSpPr>
        <dsp:cNvPr id="0" name=""/>
        <dsp:cNvSpPr/>
      </dsp:nvSpPr>
      <dsp:spPr>
        <a:xfrm>
          <a:off x="1426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The Game House project delivers an entertaining platform with a diverse collection of classic games.</a:t>
          </a:r>
          <a:endParaRPr lang="en-IN" sz="1800" kern="1200" dirty="0"/>
        </a:p>
      </dsp:txBody>
      <dsp:txXfrm>
        <a:off x="50308" y="2354032"/>
        <a:ext cx="3240166" cy="1571201"/>
      </dsp:txXfrm>
    </dsp:sp>
    <dsp:sp modelId="{654761F6-6DE2-4178-8009-4D0212BDEA22}">
      <dsp:nvSpPr>
        <dsp:cNvPr id="0" name=""/>
        <dsp:cNvSpPr/>
      </dsp:nvSpPr>
      <dsp:spPr>
        <a:xfrm>
          <a:off x="4173838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In conclusion, the Game House project has successfully achieved its primary goal of crafting an engaging platform that houses a rich collection of classic games.</a:t>
          </a:r>
          <a:endParaRPr lang="en-IN" sz="1800" kern="1200" dirty="0"/>
        </a:p>
      </dsp:txBody>
      <dsp:txXfrm>
        <a:off x="4222720" y="2354032"/>
        <a:ext cx="3240166" cy="1571201"/>
      </dsp:txXfrm>
    </dsp:sp>
    <dsp:sp modelId="{3EE600FE-D411-4BB7-9F6E-F07B04DDC691}">
      <dsp:nvSpPr>
        <dsp:cNvPr id="0" name=""/>
        <dsp:cNvSpPr/>
      </dsp:nvSpPr>
      <dsp:spPr>
        <a:xfrm>
          <a:off x="8346251" y="2305150"/>
          <a:ext cx="3337930" cy="1668965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Beyond mere entertainment, the project has also served as a powerful demonstration of the effective integration of OOPs principles into real-time game development.</a:t>
          </a:r>
          <a:endParaRPr lang="en-IN" sz="1800" kern="1200" dirty="0"/>
        </a:p>
      </dsp:txBody>
      <dsp:txXfrm>
        <a:off x="8395133" y="2354032"/>
        <a:ext cx="3240166" cy="15712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2DE13-0FD5-22E9-BBAC-4DE8D036A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1DDFAD-8466-58CA-904A-3CABD97E88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08CE7-FF93-A1C5-4057-FB6B5A2BD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504EE-13F4-1633-3176-DC428E9FC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7D544-65F2-6E08-06BD-9C346DAFB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9090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D65A3-AEA4-6E1E-7F73-0DF51D7D8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159E8D-D432-74FF-0EF7-3BA3AD3C1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E76C-DF86-09C5-2BD8-9DC439E47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D818F-BA39-BDA6-A265-64071E948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930FB-1825-673B-D404-D40067BD5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1428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71E7E2-BDC0-29E7-54A1-5FD225BD79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C9EFC5-12D0-506E-8FEF-0A0C254FC6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20406-63BA-0699-8A01-8BB5003D7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C54B0-194A-CFAA-22D3-CE8325F76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FC99A-D882-7D23-E5E2-48CABC358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431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80B02-B0B3-5029-3D50-3E7F11D1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6B25F-E3AF-D923-FB4D-A1D867836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5A2CF-1DC9-97D0-7BBE-AE348153C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92846-A87C-33AE-B3EE-A5FAA8A0C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40AE1-04F4-8795-C729-621AE68B0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6310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77036-28EE-3F9D-57F3-1516A7A62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14317-B384-0543-1DB0-A15589083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CDFD1-5766-41B1-3AE5-8536C2486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E038B-619C-B73F-A1EB-407EC88E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4603B-8280-7F36-E4FC-76829BC4B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30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F3763-451C-B300-79BA-3E2252228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190C7-0DAD-DD10-2E8E-DCD8F15E00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1EF6D2-D3FC-BA4C-9738-CA5CBE933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6941FA-B1CD-8C41-68AF-DB5BEA3E9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6DF363-2CCC-5A67-D46F-EFAF9E9BF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8D66A2-D5CE-B5DA-2294-BE30B189B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095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3347E-40FB-6B5B-B8A6-9E6C8E13D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E713A6-0FBB-C36A-A012-F5AE5A3C9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436117-363F-359E-3B9A-0182168FEF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948DA-8E28-AFBB-165C-086EE41660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3B2301-42CA-C484-F17B-244C4F0606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22F026-3342-C49B-97DE-808A4F975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AA6C48-DD4A-005D-5ADB-38C9E81EB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ADB778-2B86-B5A7-1D03-A57FEF4EC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425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1F606-20A6-3E8C-99AB-B65D12411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5C771D-71AA-D753-B381-234A30600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D0C8FC-C644-C76C-0503-D4E943D0F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61CED7-70F8-3C09-D038-0C0BE4042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00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9A5C64-4508-B4B3-B5DF-1787E4B96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78CA3D-8008-FB0E-88FE-2D32FF123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036D6B-7DF6-4BFE-F05B-8AB320067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3049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ACF6C-E2E2-783C-13E0-97615CBEF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DD41D-2413-6B21-7511-4B68E1A52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F262A-F650-A97C-FDEA-C676035CF4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DD232B-4100-03B5-A370-DDFBE093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3A865A-3B6E-76E6-6869-31810B452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C3D670-B105-DE21-CE4C-B32EEE4BB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041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162FF-89C9-B9A2-82EE-DA8D66CB2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122668-35B0-78B0-9D3E-BACF282AED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6DAF4D-FDAB-DABA-0C87-A3127CBFEF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FC9F76-E9BE-F9C8-029D-870F62386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B78715-F8CB-F91F-3A49-CA24B4BEA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C68A61-1229-E379-94AD-033831FA4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7057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A4630D-3EF2-BD41-E12E-4EDFB01C7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3BD15-2041-FC12-EA8B-94CFE164F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1844A-B9FC-F810-180A-2B2F7805D2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1DEFE-D2FB-4550-92B2-5E752BFF7EF1}" type="datetimeFigureOut">
              <a:rPr lang="en-IN" smtClean="0"/>
              <a:t>17-11-2023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FC00E-E047-95AF-A830-3CFC5F854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7A0CF-C880-5DB7-EE4E-16C40618D3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7C0C-FD4F-4413-BA4D-AD5B1C33CD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430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F9DDC7-B758-B070-80CC-C731D72200F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F640FE-E3E7-EABC-3D64-B80925B807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435" y="214300"/>
            <a:ext cx="7552227" cy="2142968"/>
          </a:xfrm>
        </p:spPr>
        <p:txBody>
          <a:bodyPr>
            <a:noAutofit/>
          </a:bodyPr>
          <a:lstStyle/>
          <a:p>
            <a:r>
              <a:rPr lang="en-IN" sz="9000" dirty="0">
                <a:solidFill>
                  <a:schemeClr val="bg1"/>
                </a:solidFill>
                <a:latin typeface="Praetoria" panose="02000500000000000000" pitchFamily="2" charset="0"/>
              </a:rPr>
              <a:t>Game HoUse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AE652D-E39D-0602-F51B-8AF43CF82E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545" y="3127493"/>
            <a:ext cx="6811445" cy="3131453"/>
          </a:xfrm>
        </p:spPr>
        <p:txBody>
          <a:bodyPr>
            <a:normAutofit/>
          </a:bodyPr>
          <a:lstStyle/>
          <a:p>
            <a:pPr algn="l"/>
            <a:r>
              <a:rPr lang="en-IN" sz="2800" dirty="0">
                <a:solidFill>
                  <a:schemeClr val="bg1"/>
                </a:solidFill>
                <a:latin typeface="MontereyFLF" panose="02000603080000020004" pitchFamily="2" charset="0"/>
              </a:rPr>
              <a:t>Our Team: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2800" b="0" i="0" dirty="0">
                <a:solidFill>
                  <a:schemeClr val="bg1"/>
                </a:solidFill>
                <a:effectLst/>
                <a:latin typeface="MontereyFLF" panose="02000603080000020004" pitchFamily="2" charset="0"/>
              </a:rPr>
              <a:t>Maruthi Sai Sasank [</a:t>
            </a:r>
            <a:r>
              <a:rPr lang="en-IN" sz="2800" i="0" dirty="0">
                <a:solidFill>
                  <a:schemeClr val="bg1"/>
                </a:solidFill>
                <a:effectLst/>
                <a:latin typeface="MontereyFLF" panose="02000603080000020004" pitchFamily="2" charset="0"/>
              </a:rPr>
              <a:t>AP22110011297</a:t>
            </a:r>
            <a:r>
              <a:rPr lang="en-IN" sz="2800" b="0" i="0" dirty="0">
                <a:solidFill>
                  <a:schemeClr val="bg1"/>
                </a:solidFill>
                <a:effectLst/>
                <a:latin typeface="MontereyFLF" panose="02000603080000020004" pitchFamily="2" charset="0"/>
              </a:rPr>
              <a:t>]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2800" b="0" i="0" dirty="0">
                <a:solidFill>
                  <a:schemeClr val="bg1"/>
                </a:solidFill>
                <a:effectLst/>
                <a:latin typeface="MontereyFLF" panose="02000603080000020004" pitchFamily="2" charset="0"/>
              </a:rPr>
              <a:t>Venkata Krishna Kashyap [</a:t>
            </a:r>
            <a:r>
              <a:rPr lang="en-IN" sz="2800" i="0" dirty="0">
                <a:solidFill>
                  <a:schemeClr val="bg1"/>
                </a:solidFill>
                <a:effectLst/>
                <a:latin typeface="MontereyFLF" panose="02000603080000020004" pitchFamily="2" charset="0"/>
              </a:rPr>
              <a:t>AP22110011283</a:t>
            </a:r>
            <a:r>
              <a:rPr lang="en-IN" sz="2800" b="0" i="0" dirty="0">
                <a:solidFill>
                  <a:schemeClr val="bg1"/>
                </a:solidFill>
                <a:effectLst/>
                <a:latin typeface="MontereyFLF" panose="02000603080000020004" pitchFamily="2" charset="0"/>
              </a:rPr>
              <a:t>]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2800" dirty="0">
                <a:solidFill>
                  <a:schemeClr val="bg1"/>
                </a:solidFill>
                <a:latin typeface="MontereyFLF" panose="02000603080000020004" pitchFamily="2" charset="0"/>
              </a:rPr>
              <a:t>B Navaneeth Krishna [AP22110011253]</a:t>
            </a:r>
            <a:endParaRPr lang="en-IN" sz="2800" b="0" i="0" dirty="0">
              <a:solidFill>
                <a:schemeClr val="bg1"/>
              </a:solidFill>
              <a:effectLst/>
              <a:latin typeface="MontereyFLF" panose="02000603080000020004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  <a:latin typeface="MontereyFLF" panose="0200060308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C77D23-B883-A35F-6F0D-29EFBB6EC198}"/>
              </a:ext>
            </a:extLst>
          </p:cNvPr>
          <p:cNvSpPr txBox="1"/>
          <p:nvPr/>
        </p:nvSpPr>
        <p:spPr>
          <a:xfrm>
            <a:off x="781545" y="2571568"/>
            <a:ext cx="6811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MontereyFLF" panose="02000603080000020004" pitchFamily="2" charset="0"/>
              </a:rPr>
              <a:t>OOPs Project</a:t>
            </a:r>
          </a:p>
        </p:txBody>
      </p:sp>
    </p:spTree>
    <p:extLst>
      <p:ext uri="{BB962C8B-B14F-4D97-AF65-F5344CB8AC3E}">
        <p14:creationId xmlns:p14="http://schemas.microsoft.com/office/powerpoint/2010/main" val="3252911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94DCBAD-B0D4-663E-832F-C6A9750ECD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9" r="9769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5B1E940-746A-9600-E2BB-A8DB9BA36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5117432"/>
              </p:ext>
            </p:extLst>
          </p:nvPr>
        </p:nvGraphicFramePr>
        <p:xfrm>
          <a:off x="253196" y="937549"/>
          <a:ext cx="11685608" cy="6279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03B859A-8458-FB3E-1206-86AB13695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08" y="1284790"/>
            <a:ext cx="10515600" cy="1169827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Praetoria" panose="02000500000000000000" pitchFamily="2" charset="0"/>
              </a:rPr>
              <a:t>What Is ‘Game HoUse’!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0383867-0A09-91FE-1308-19FE85FFF305}"/>
              </a:ext>
            </a:extLst>
          </p:cNvPr>
          <p:cNvGrpSpPr/>
          <p:nvPr/>
        </p:nvGrpSpPr>
        <p:grpSpPr>
          <a:xfrm>
            <a:off x="4037330" y="3237077"/>
            <a:ext cx="4117340" cy="1680210"/>
            <a:chOff x="4013200" y="2790190"/>
            <a:chExt cx="4117340" cy="168021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A6C61DB-5C7D-D519-E5E5-94273D0A49A9}"/>
                </a:ext>
              </a:extLst>
            </p:cNvPr>
            <p:cNvCxnSpPr/>
            <p:nvPr/>
          </p:nvCxnSpPr>
          <p:spPr>
            <a:xfrm>
              <a:off x="4013200" y="281432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0259484-9502-0B36-7848-3AD55D0BF429}"/>
                </a:ext>
              </a:extLst>
            </p:cNvPr>
            <p:cNvCxnSpPr/>
            <p:nvPr/>
          </p:nvCxnSpPr>
          <p:spPr>
            <a:xfrm>
              <a:off x="8130540" y="279019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06002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ED90EF-0359-D233-F6CE-22FFB85386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5B1E940-746A-9600-E2BB-A8DB9BA36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1948817"/>
              </p:ext>
            </p:extLst>
          </p:nvPr>
        </p:nvGraphicFramePr>
        <p:xfrm>
          <a:off x="253196" y="937549"/>
          <a:ext cx="11685608" cy="6279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03B859A-8458-FB3E-1206-86AB13695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08" y="1284790"/>
            <a:ext cx="10515600" cy="1169827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Praetoria" panose="02000500000000000000" pitchFamily="2" charset="0"/>
              </a:rPr>
              <a:t>sUdoKU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0383867-0A09-91FE-1308-19FE85FFF305}"/>
              </a:ext>
            </a:extLst>
          </p:cNvPr>
          <p:cNvGrpSpPr/>
          <p:nvPr/>
        </p:nvGrpSpPr>
        <p:grpSpPr>
          <a:xfrm>
            <a:off x="4037330" y="3237077"/>
            <a:ext cx="4117340" cy="1680210"/>
            <a:chOff x="4013200" y="2790190"/>
            <a:chExt cx="4117340" cy="168021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A6C61DB-5C7D-D519-E5E5-94273D0A49A9}"/>
                </a:ext>
              </a:extLst>
            </p:cNvPr>
            <p:cNvCxnSpPr/>
            <p:nvPr/>
          </p:nvCxnSpPr>
          <p:spPr>
            <a:xfrm>
              <a:off x="4013200" y="281432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0259484-9502-0B36-7848-3AD55D0BF429}"/>
                </a:ext>
              </a:extLst>
            </p:cNvPr>
            <p:cNvCxnSpPr/>
            <p:nvPr/>
          </p:nvCxnSpPr>
          <p:spPr>
            <a:xfrm>
              <a:off x="8130540" y="279019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45854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63C1F6-D4F4-C623-F416-BA006B79B1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5B1E940-746A-9600-E2BB-A8DB9BA36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7543505"/>
              </p:ext>
            </p:extLst>
          </p:nvPr>
        </p:nvGraphicFramePr>
        <p:xfrm>
          <a:off x="253196" y="937549"/>
          <a:ext cx="11685608" cy="6279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03B859A-8458-FB3E-1206-86AB13695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08" y="1284790"/>
            <a:ext cx="10515600" cy="1169827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Praetoria" panose="02000500000000000000" pitchFamily="2" charset="0"/>
              </a:rPr>
              <a:t>SNaKe aND laDDers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0383867-0A09-91FE-1308-19FE85FFF305}"/>
              </a:ext>
            </a:extLst>
          </p:cNvPr>
          <p:cNvGrpSpPr/>
          <p:nvPr/>
        </p:nvGrpSpPr>
        <p:grpSpPr>
          <a:xfrm>
            <a:off x="4037330" y="3237077"/>
            <a:ext cx="4117340" cy="1680210"/>
            <a:chOff x="4013200" y="2790190"/>
            <a:chExt cx="4117340" cy="168021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A6C61DB-5C7D-D519-E5E5-94273D0A49A9}"/>
                </a:ext>
              </a:extLst>
            </p:cNvPr>
            <p:cNvCxnSpPr/>
            <p:nvPr/>
          </p:nvCxnSpPr>
          <p:spPr>
            <a:xfrm>
              <a:off x="4013200" y="281432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0259484-9502-0B36-7848-3AD55D0BF429}"/>
                </a:ext>
              </a:extLst>
            </p:cNvPr>
            <p:cNvCxnSpPr/>
            <p:nvPr/>
          </p:nvCxnSpPr>
          <p:spPr>
            <a:xfrm>
              <a:off x="8130540" y="279019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0124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BD372B-01DF-B0F4-8C1E-372F92E24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5B1E940-746A-9600-E2BB-A8DB9BA36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5409252"/>
              </p:ext>
            </p:extLst>
          </p:nvPr>
        </p:nvGraphicFramePr>
        <p:xfrm>
          <a:off x="253196" y="937549"/>
          <a:ext cx="11685608" cy="6279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03B859A-8458-FB3E-1206-86AB13695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08" y="1284790"/>
            <a:ext cx="10515600" cy="1169827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Praetoria" panose="02000500000000000000" pitchFamily="2" charset="0"/>
              </a:rPr>
              <a:t>Chess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0383867-0A09-91FE-1308-19FE85FFF305}"/>
              </a:ext>
            </a:extLst>
          </p:cNvPr>
          <p:cNvGrpSpPr/>
          <p:nvPr/>
        </p:nvGrpSpPr>
        <p:grpSpPr>
          <a:xfrm>
            <a:off x="4037330" y="3237077"/>
            <a:ext cx="4117340" cy="1680210"/>
            <a:chOff x="4013200" y="2790190"/>
            <a:chExt cx="4117340" cy="168021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A6C61DB-5C7D-D519-E5E5-94273D0A49A9}"/>
                </a:ext>
              </a:extLst>
            </p:cNvPr>
            <p:cNvCxnSpPr/>
            <p:nvPr/>
          </p:nvCxnSpPr>
          <p:spPr>
            <a:xfrm>
              <a:off x="4013200" y="281432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0259484-9502-0B36-7848-3AD55D0BF429}"/>
                </a:ext>
              </a:extLst>
            </p:cNvPr>
            <p:cNvCxnSpPr/>
            <p:nvPr/>
          </p:nvCxnSpPr>
          <p:spPr>
            <a:xfrm>
              <a:off x="8130540" y="279019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52057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400920-441D-EF5B-2B4E-84D3B2489A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8" b="2518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5B1E940-746A-9600-E2BB-A8DB9BA36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2682766"/>
              </p:ext>
            </p:extLst>
          </p:nvPr>
        </p:nvGraphicFramePr>
        <p:xfrm>
          <a:off x="253196" y="937549"/>
          <a:ext cx="11685608" cy="6279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03B859A-8458-FB3E-1206-86AB13695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08" y="1284790"/>
            <a:ext cx="10515600" cy="1169827"/>
          </a:xfrm>
        </p:spPr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Praetoria" panose="02000500000000000000" pitchFamily="2" charset="0"/>
              </a:rPr>
              <a:t>Tic tac toe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0383867-0A09-91FE-1308-19FE85FFF305}"/>
              </a:ext>
            </a:extLst>
          </p:cNvPr>
          <p:cNvGrpSpPr/>
          <p:nvPr/>
        </p:nvGrpSpPr>
        <p:grpSpPr>
          <a:xfrm>
            <a:off x="4037330" y="3237077"/>
            <a:ext cx="4117340" cy="1680210"/>
            <a:chOff x="4013200" y="2790190"/>
            <a:chExt cx="4117340" cy="168021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A6C61DB-5C7D-D519-E5E5-94273D0A49A9}"/>
                </a:ext>
              </a:extLst>
            </p:cNvPr>
            <p:cNvCxnSpPr/>
            <p:nvPr/>
          </p:nvCxnSpPr>
          <p:spPr>
            <a:xfrm>
              <a:off x="4013200" y="281432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0259484-9502-0B36-7848-3AD55D0BF429}"/>
                </a:ext>
              </a:extLst>
            </p:cNvPr>
            <p:cNvCxnSpPr/>
            <p:nvPr/>
          </p:nvCxnSpPr>
          <p:spPr>
            <a:xfrm>
              <a:off x="8130540" y="279019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137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F2C753-E452-D08C-EF6D-3395F1D80A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81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5B1E940-746A-9600-E2BB-A8DB9BA36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8396275"/>
              </p:ext>
            </p:extLst>
          </p:nvPr>
        </p:nvGraphicFramePr>
        <p:xfrm>
          <a:off x="253196" y="937549"/>
          <a:ext cx="11685608" cy="6279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03B859A-8458-FB3E-1206-86AB13695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08" y="1284790"/>
            <a:ext cx="10515600" cy="1169827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Praetoria" panose="02000500000000000000" pitchFamily="2" charset="0"/>
              </a:rPr>
              <a:t>coNclUsioN</a:t>
            </a:r>
            <a:endParaRPr lang="en-IN" sz="5400" dirty="0">
              <a:solidFill>
                <a:schemeClr val="bg1"/>
              </a:solidFill>
              <a:latin typeface="Praetoria" panose="02000500000000000000" pitchFamily="2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0383867-0A09-91FE-1308-19FE85FFF305}"/>
              </a:ext>
            </a:extLst>
          </p:cNvPr>
          <p:cNvGrpSpPr/>
          <p:nvPr/>
        </p:nvGrpSpPr>
        <p:grpSpPr>
          <a:xfrm>
            <a:off x="4037330" y="3237077"/>
            <a:ext cx="4117340" cy="1680210"/>
            <a:chOff x="4013200" y="2790190"/>
            <a:chExt cx="4117340" cy="168021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A6C61DB-5C7D-D519-E5E5-94273D0A49A9}"/>
                </a:ext>
              </a:extLst>
            </p:cNvPr>
            <p:cNvCxnSpPr/>
            <p:nvPr/>
          </p:nvCxnSpPr>
          <p:spPr>
            <a:xfrm>
              <a:off x="4013200" y="281432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0259484-9502-0B36-7848-3AD55D0BF429}"/>
                </a:ext>
              </a:extLst>
            </p:cNvPr>
            <p:cNvCxnSpPr/>
            <p:nvPr/>
          </p:nvCxnSpPr>
          <p:spPr>
            <a:xfrm>
              <a:off x="8130540" y="2790190"/>
              <a:ext cx="0" cy="16560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169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AutoShape 22" descr="GIFER - millions of GIFs for any occasion! | Bubbles, Relaxing gif, Motion  design">
            <a:extLst>
              <a:ext uri="{FF2B5EF4-FFF2-40B4-BE49-F238E27FC236}">
                <a16:creationId xmlns:a16="http://schemas.microsoft.com/office/drawing/2014/main" id="{E74B0B94-19DF-024A-1654-0BEDB9B6D05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454701" y="3108960"/>
            <a:ext cx="1850745" cy="127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48" name="Picture 24" descr="black and white loop GIF by Matthew Butler">
            <a:extLst>
              <a:ext uri="{FF2B5EF4-FFF2-40B4-BE49-F238E27FC236}">
                <a16:creationId xmlns:a16="http://schemas.microsoft.com/office/drawing/2014/main" id="{9B94EEDB-3DD9-B4FA-FF2E-D71D012E1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1" y="1398268"/>
            <a:ext cx="11567160" cy="4133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45C4324-C72D-7823-9C8A-F7FD9D46AE8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259168" y="4451878"/>
                </a:moveTo>
                <a:cubicBezTo>
                  <a:pt x="9309290" y="4451878"/>
                  <a:pt x="9353043" y="4464202"/>
                  <a:pt x="9390428" y="4488852"/>
                </a:cubicBezTo>
                <a:cubicBezTo>
                  <a:pt x="9427814" y="4513502"/>
                  <a:pt x="9454722" y="4546368"/>
                  <a:pt x="9471156" y="4587451"/>
                </a:cubicBezTo>
                <a:cubicBezTo>
                  <a:pt x="9487589" y="4628533"/>
                  <a:pt x="9495805" y="4674546"/>
                  <a:pt x="9495805" y="4725489"/>
                </a:cubicBezTo>
                <a:cubicBezTo>
                  <a:pt x="9495805" y="4787113"/>
                  <a:pt x="9485329" y="4844834"/>
                  <a:pt x="9464377" y="4898653"/>
                </a:cubicBezTo>
                <a:cubicBezTo>
                  <a:pt x="9443425" y="4952471"/>
                  <a:pt x="9412408" y="4993143"/>
                  <a:pt x="9371324" y="5020668"/>
                </a:cubicBezTo>
                <a:cubicBezTo>
                  <a:pt x="9330242" y="5048194"/>
                  <a:pt x="9283818" y="5061957"/>
                  <a:pt x="9232054" y="5061957"/>
                </a:cubicBezTo>
                <a:cubicBezTo>
                  <a:pt x="9163856" y="5061957"/>
                  <a:pt x="9107162" y="5037923"/>
                  <a:pt x="9061972" y="4989856"/>
                </a:cubicBezTo>
                <a:cubicBezTo>
                  <a:pt x="9016780" y="4941790"/>
                  <a:pt x="8994185" y="4872565"/>
                  <a:pt x="8994185" y="4782183"/>
                </a:cubicBezTo>
                <a:cubicBezTo>
                  <a:pt x="8994185" y="4720559"/>
                  <a:pt x="9004661" y="4663659"/>
                  <a:pt x="9025613" y="4611484"/>
                </a:cubicBezTo>
                <a:cubicBezTo>
                  <a:pt x="9046565" y="4559309"/>
                  <a:pt x="9077583" y="4519664"/>
                  <a:pt x="9118666" y="4492550"/>
                </a:cubicBezTo>
                <a:cubicBezTo>
                  <a:pt x="9159748" y="4465435"/>
                  <a:pt x="9206582" y="4451878"/>
                  <a:pt x="9259168" y="4451878"/>
                </a:cubicBezTo>
                <a:close/>
                <a:moveTo>
                  <a:pt x="10230657" y="4121572"/>
                </a:moveTo>
                <a:cubicBezTo>
                  <a:pt x="10230657" y="4189769"/>
                  <a:pt x="10229014" y="4262075"/>
                  <a:pt x="10225727" y="4338489"/>
                </a:cubicBezTo>
                <a:cubicBezTo>
                  <a:pt x="10220810" y="4463381"/>
                  <a:pt x="10215475" y="4577180"/>
                  <a:pt x="10209724" y="4679887"/>
                </a:cubicBezTo>
                <a:lnTo>
                  <a:pt x="10190023" y="4959661"/>
                </a:lnTo>
                <a:cubicBezTo>
                  <a:pt x="10187558" y="4990883"/>
                  <a:pt x="10186326" y="5013890"/>
                  <a:pt x="10186326" y="5028680"/>
                </a:cubicBezTo>
                <a:cubicBezTo>
                  <a:pt x="10186326" y="5089482"/>
                  <a:pt x="10194337" y="5142890"/>
                  <a:pt x="10210359" y="5188902"/>
                </a:cubicBezTo>
                <a:cubicBezTo>
                  <a:pt x="10226382" y="5234915"/>
                  <a:pt x="10256369" y="5275998"/>
                  <a:pt x="10300321" y="5312151"/>
                </a:cubicBezTo>
                <a:cubicBezTo>
                  <a:pt x="10344273" y="5348303"/>
                  <a:pt x="10395206" y="5373980"/>
                  <a:pt x="10453120" y="5389181"/>
                </a:cubicBezTo>
                <a:cubicBezTo>
                  <a:pt x="10511034" y="5404381"/>
                  <a:pt x="10572440" y="5411982"/>
                  <a:pt x="10637338" y="5411982"/>
                </a:cubicBezTo>
                <a:cubicBezTo>
                  <a:pt x="10677598" y="5411982"/>
                  <a:pt x="10717240" y="5409106"/>
                  <a:pt x="10756262" y="5403354"/>
                </a:cubicBezTo>
                <a:cubicBezTo>
                  <a:pt x="10795285" y="5397603"/>
                  <a:pt x="10829788" y="5389592"/>
                  <a:pt x="10859772" y="5379321"/>
                </a:cubicBezTo>
                <a:cubicBezTo>
                  <a:pt x="10889756" y="5369050"/>
                  <a:pt x="10916868" y="5356931"/>
                  <a:pt x="10941106" y="5342963"/>
                </a:cubicBezTo>
                <a:cubicBezTo>
                  <a:pt x="10965345" y="5328994"/>
                  <a:pt x="10987732" y="5312767"/>
                  <a:pt x="11008267" y="5294280"/>
                </a:cubicBezTo>
                <a:cubicBezTo>
                  <a:pt x="11028802" y="5275792"/>
                  <a:pt x="11053860" y="5248061"/>
                  <a:pt x="11083439" y="5211087"/>
                </a:cubicBezTo>
                <a:lnTo>
                  <a:pt x="11084806" y="5379937"/>
                </a:lnTo>
                <a:cubicBezTo>
                  <a:pt x="11162914" y="5378294"/>
                  <a:pt x="11240606" y="5377472"/>
                  <a:pt x="11317880" y="5377472"/>
                </a:cubicBezTo>
                <a:cubicBezTo>
                  <a:pt x="11380364" y="5377472"/>
                  <a:pt x="11458473" y="5378294"/>
                  <a:pt x="11552206" y="5379937"/>
                </a:cubicBezTo>
                <a:cubicBezTo>
                  <a:pt x="11557932" y="5126046"/>
                  <a:pt x="11566113" y="4905020"/>
                  <a:pt x="11576750" y="4716861"/>
                </a:cubicBezTo>
                <a:cubicBezTo>
                  <a:pt x="11587386" y="4528702"/>
                  <a:pt x="11602114" y="4330273"/>
                  <a:pt x="11620936" y="4121572"/>
                </a:cubicBezTo>
                <a:cubicBezTo>
                  <a:pt x="11543778" y="4123215"/>
                  <a:pt x="11467036" y="4124037"/>
                  <a:pt x="11390712" y="4124037"/>
                </a:cubicBezTo>
                <a:cubicBezTo>
                  <a:pt x="11322579" y="4124037"/>
                  <a:pt x="11235574" y="4123215"/>
                  <a:pt x="11129696" y="4121572"/>
                </a:cubicBezTo>
                <a:lnTo>
                  <a:pt x="11120066" y="4379161"/>
                </a:lnTo>
                <a:cubicBezTo>
                  <a:pt x="11114444" y="4498301"/>
                  <a:pt x="11110027" y="4582110"/>
                  <a:pt x="11106818" y="4630588"/>
                </a:cubicBezTo>
                <a:cubicBezTo>
                  <a:pt x="11101874" y="4697142"/>
                  <a:pt x="11094871" y="4752193"/>
                  <a:pt x="11085808" y="4795740"/>
                </a:cubicBezTo>
                <a:cubicBezTo>
                  <a:pt x="11079222" y="4826963"/>
                  <a:pt x="11069336" y="4856132"/>
                  <a:pt x="11056150" y="4883247"/>
                </a:cubicBezTo>
                <a:cubicBezTo>
                  <a:pt x="11045444" y="4905431"/>
                  <a:pt x="11033086" y="4924329"/>
                  <a:pt x="11019080" y="4939941"/>
                </a:cubicBezTo>
                <a:cubicBezTo>
                  <a:pt x="11005895" y="4954731"/>
                  <a:pt x="10991478" y="4967055"/>
                  <a:pt x="10975828" y="4976915"/>
                </a:cubicBezTo>
                <a:cubicBezTo>
                  <a:pt x="10957700" y="4987597"/>
                  <a:pt x="10938750" y="4995813"/>
                  <a:pt x="10918980" y="5001565"/>
                </a:cubicBezTo>
                <a:cubicBezTo>
                  <a:pt x="10899208" y="5007317"/>
                  <a:pt x="10879437" y="5010192"/>
                  <a:pt x="10859666" y="5010192"/>
                </a:cubicBezTo>
                <a:cubicBezTo>
                  <a:pt x="10811060" y="5010192"/>
                  <a:pt x="10769252" y="4994992"/>
                  <a:pt x="10734242" y="4964590"/>
                </a:cubicBezTo>
                <a:cubicBezTo>
                  <a:pt x="10699232" y="4934189"/>
                  <a:pt x="10681726" y="4875852"/>
                  <a:pt x="10681726" y="4789578"/>
                </a:cubicBezTo>
                <a:cubicBezTo>
                  <a:pt x="10681726" y="4780540"/>
                  <a:pt x="10681932" y="4763080"/>
                  <a:pt x="10682343" y="4737197"/>
                </a:cubicBezTo>
                <a:cubicBezTo>
                  <a:pt x="10682754" y="4711315"/>
                  <a:pt x="10685841" y="4662632"/>
                  <a:pt x="10691606" y="4591148"/>
                </a:cubicBezTo>
                <a:lnTo>
                  <a:pt x="10729851" y="4121572"/>
                </a:lnTo>
                <a:cubicBezTo>
                  <a:pt x="10642742" y="4123215"/>
                  <a:pt x="10563036" y="4124037"/>
                  <a:pt x="10490730" y="4124037"/>
                </a:cubicBezTo>
                <a:cubicBezTo>
                  <a:pt x="10419246" y="4124037"/>
                  <a:pt x="10332555" y="4123215"/>
                  <a:pt x="10230657" y="4121572"/>
                </a:cubicBezTo>
                <a:close/>
                <a:moveTo>
                  <a:pt x="9267796" y="4089528"/>
                </a:moveTo>
                <a:cubicBezTo>
                  <a:pt x="9158516" y="4089528"/>
                  <a:pt x="9053344" y="4106988"/>
                  <a:pt x="8952280" y="4141908"/>
                </a:cubicBezTo>
                <a:cubicBezTo>
                  <a:pt x="8851217" y="4176828"/>
                  <a:pt x="8766381" y="4226744"/>
                  <a:pt x="8697772" y="4291655"/>
                </a:cubicBezTo>
                <a:cubicBezTo>
                  <a:pt x="8629164" y="4356566"/>
                  <a:pt x="8579044" y="4429693"/>
                  <a:pt x="8547410" y="4511037"/>
                </a:cubicBezTo>
                <a:cubicBezTo>
                  <a:pt x="8515776" y="4592381"/>
                  <a:pt x="8499959" y="4677833"/>
                  <a:pt x="8499959" y="4767393"/>
                </a:cubicBezTo>
                <a:cubicBezTo>
                  <a:pt x="8499959" y="4856954"/>
                  <a:pt x="8516187" y="4942406"/>
                  <a:pt x="8548642" y="5023750"/>
                </a:cubicBezTo>
                <a:cubicBezTo>
                  <a:pt x="8581097" y="5105093"/>
                  <a:pt x="8629575" y="5174934"/>
                  <a:pt x="8694075" y="5233272"/>
                </a:cubicBezTo>
                <a:cubicBezTo>
                  <a:pt x="8758575" y="5291609"/>
                  <a:pt x="8838892" y="5335979"/>
                  <a:pt x="8935026" y="5366380"/>
                </a:cubicBezTo>
                <a:cubicBezTo>
                  <a:pt x="9031159" y="5396781"/>
                  <a:pt x="9131401" y="5411982"/>
                  <a:pt x="9235751" y="5411982"/>
                </a:cubicBezTo>
                <a:cubicBezTo>
                  <a:pt x="9349140" y="5411982"/>
                  <a:pt x="9456571" y="5394727"/>
                  <a:pt x="9558046" y="5360217"/>
                </a:cubicBezTo>
                <a:cubicBezTo>
                  <a:pt x="9659520" y="5325708"/>
                  <a:pt x="9743124" y="5273738"/>
                  <a:pt x="9808856" y="5204308"/>
                </a:cubicBezTo>
                <a:cubicBezTo>
                  <a:pt x="9874588" y="5134878"/>
                  <a:pt x="9921217" y="5060519"/>
                  <a:pt x="9948743" y="4981229"/>
                </a:cubicBezTo>
                <a:cubicBezTo>
                  <a:pt x="9976268" y="4901939"/>
                  <a:pt x="9990031" y="4818336"/>
                  <a:pt x="9990031" y="4730419"/>
                </a:cubicBezTo>
                <a:cubicBezTo>
                  <a:pt x="9990031" y="4640037"/>
                  <a:pt x="9974625" y="4555612"/>
                  <a:pt x="9943813" y="4477143"/>
                </a:cubicBezTo>
                <a:cubicBezTo>
                  <a:pt x="9913001" y="4398675"/>
                  <a:pt x="9865139" y="4330067"/>
                  <a:pt x="9800228" y="4271319"/>
                </a:cubicBezTo>
                <a:cubicBezTo>
                  <a:pt x="9735318" y="4212570"/>
                  <a:pt x="9655823" y="4167585"/>
                  <a:pt x="9561743" y="4136362"/>
                </a:cubicBezTo>
                <a:cubicBezTo>
                  <a:pt x="9467664" y="4105139"/>
                  <a:pt x="9369681" y="4089528"/>
                  <a:pt x="9267796" y="4089528"/>
                </a:cubicBezTo>
                <a:close/>
                <a:moveTo>
                  <a:pt x="6759028" y="3697598"/>
                </a:moveTo>
                <a:lnTo>
                  <a:pt x="7323505" y="4703304"/>
                </a:lnTo>
                <a:cubicBezTo>
                  <a:pt x="7323505" y="4769037"/>
                  <a:pt x="7317754" y="4881603"/>
                  <a:pt x="7306251" y="5041004"/>
                </a:cubicBezTo>
                <a:cubicBezTo>
                  <a:pt x="7294747" y="5200405"/>
                  <a:pt x="7284888" y="5313383"/>
                  <a:pt x="7276671" y="5379937"/>
                </a:cubicBezTo>
                <a:cubicBezTo>
                  <a:pt x="7392537" y="5378294"/>
                  <a:pt x="7482932" y="5377472"/>
                  <a:pt x="7547856" y="5377472"/>
                </a:cubicBezTo>
                <a:cubicBezTo>
                  <a:pt x="7611123" y="5377472"/>
                  <a:pt x="7700690" y="5378294"/>
                  <a:pt x="7816556" y="5379937"/>
                </a:cubicBezTo>
                <a:cubicBezTo>
                  <a:pt x="7819830" y="5230396"/>
                  <a:pt x="7824336" y="5093590"/>
                  <a:pt x="7830075" y="4969520"/>
                </a:cubicBezTo>
                <a:lnTo>
                  <a:pt x="7838683" y="4782183"/>
                </a:lnTo>
                <a:lnTo>
                  <a:pt x="7839916" y="4769858"/>
                </a:lnTo>
                <a:lnTo>
                  <a:pt x="7839916" y="4757533"/>
                </a:lnTo>
                <a:lnTo>
                  <a:pt x="7841148" y="4745209"/>
                </a:lnTo>
                <a:cubicBezTo>
                  <a:pt x="7841148" y="4737814"/>
                  <a:pt x="7894967" y="4654416"/>
                  <a:pt x="8002604" y="4495014"/>
                </a:cubicBezTo>
                <a:lnTo>
                  <a:pt x="8543663" y="3697598"/>
                </a:lnTo>
                <a:cubicBezTo>
                  <a:pt x="8409567" y="3699241"/>
                  <a:pt x="8317022" y="3700063"/>
                  <a:pt x="8266028" y="3700063"/>
                </a:cubicBezTo>
                <a:cubicBezTo>
                  <a:pt x="8169778" y="3700063"/>
                  <a:pt x="8069415" y="3699241"/>
                  <a:pt x="7964936" y="3697598"/>
                </a:cubicBezTo>
                <a:cubicBezTo>
                  <a:pt x="7940299" y="3743598"/>
                  <a:pt x="7899235" y="3813211"/>
                  <a:pt x="7841745" y="3906436"/>
                </a:cubicBezTo>
                <a:cubicBezTo>
                  <a:pt x="7784255" y="3999662"/>
                  <a:pt x="7708290" y="4129647"/>
                  <a:pt x="7613851" y="4296392"/>
                </a:cubicBezTo>
                <a:cubicBezTo>
                  <a:pt x="7578533" y="4206857"/>
                  <a:pt x="7532735" y="4105210"/>
                  <a:pt x="7476458" y="3991449"/>
                </a:cubicBezTo>
                <a:cubicBezTo>
                  <a:pt x="7420182" y="3877688"/>
                  <a:pt x="7375616" y="3779738"/>
                  <a:pt x="7342763" y="3697598"/>
                </a:cubicBezTo>
                <a:cubicBezTo>
                  <a:pt x="7235216" y="3699241"/>
                  <a:pt x="7142850" y="3700063"/>
                  <a:pt x="7065666" y="3700063"/>
                </a:cubicBezTo>
                <a:cubicBezTo>
                  <a:pt x="6985208" y="3700063"/>
                  <a:pt x="6882996" y="3699241"/>
                  <a:pt x="6759028" y="3697598"/>
                </a:cubicBezTo>
                <a:close/>
                <a:moveTo>
                  <a:pt x="7768118" y="2155148"/>
                </a:moveTo>
                <a:lnTo>
                  <a:pt x="7609128" y="2400143"/>
                </a:lnTo>
                <a:lnTo>
                  <a:pt x="7397141" y="2705452"/>
                </a:lnTo>
                <a:lnTo>
                  <a:pt x="7458765" y="2822634"/>
                </a:lnTo>
                <a:cubicBezTo>
                  <a:pt x="7563937" y="3009317"/>
                  <a:pt x="7620220" y="3110059"/>
                  <a:pt x="7627615" y="3124862"/>
                </a:cubicBezTo>
                <a:cubicBezTo>
                  <a:pt x="7647335" y="3161041"/>
                  <a:pt x="7670752" y="3205859"/>
                  <a:pt x="7697867" y="3259318"/>
                </a:cubicBezTo>
                <a:lnTo>
                  <a:pt x="7774281" y="3413513"/>
                </a:lnTo>
                <a:cubicBezTo>
                  <a:pt x="7876166" y="3411870"/>
                  <a:pt x="7966548" y="3411048"/>
                  <a:pt x="8045427" y="3411048"/>
                </a:cubicBezTo>
                <a:cubicBezTo>
                  <a:pt x="8122662" y="3411048"/>
                  <a:pt x="8209347" y="3411870"/>
                  <a:pt x="8305481" y="3413513"/>
                </a:cubicBezTo>
                <a:cubicBezTo>
                  <a:pt x="8086099" y="3050842"/>
                  <a:pt x="7947650" y="2816465"/>
                  <a:pt x="7890134" y="2710382"/>
                </a:cubicBezTo>
                <a:cubicBezTo>
                  <a:pt x="7950115" y="2625842"/>
                  <a:pt x="8008864" y="2547052"/>
                  <a:pt x="8066379" y="2474015"/>
                </a:cubicBezTo>
                <a:lnTo>
                  <a:pt x="8311643" y="2155148"/>
                </a:lnTo>
                <a:cubicBezTo>
                  <a:pt x="8201541" y="2156791"/>
                  <a:pt x="8106230" y="2157613"/>
                  <a:pt x="8025707" y="2157613"/>
                </a:cubicBezTo>
                <a:cubicBezTo>
                  <a:pt x="7967370" y="2157613"/>
                  <a:pt x="7881507" y="2156791"/>
                  <a:pt x="7768118" y="2155148"/>
                </a:cubicBezTo>
                <a:close/>
                <a:moveTo>
                  <a:pt x="6159632" y="2123104"/>
                </a:moveTo>
                <a:cubicBezTo>
                  <a:pt x="6116905" y="2123104"/>
                  <a:pt x="6076028" y="2126185"/>
                  <a:pt x="6037000" y="2132347"/>
                </a:cubicBezTo>
                <a:cubicBezTo>
                  <a:pt x="5997970" y="2138510"/>
                  <a:pt x="5962027" y="2146932"/>
                  <a:pt x="5929167" y="2157613"/>
                </a:cubicBezTo>
                <a:cubicBezTo>
                  <a:pt x="5896307" y="2168295"/>
                  <a:pt x="5865293" y="2182057"/>
                  <a:pt x="5836124" y="2198901"/>
                </a:cubicBezTo>
                <a:cubicBezTo>
                  <a:pt x="5806955" y="2215745"/>
                  <a:pt x="5782511" y="2233000"/>
                  <a:pt x="5762791" y="2250666"/>
                </a:cubicBezTo>
                <a:cubicBezTo>
                  <a:pt x="5743072" y="2268331"/>
                  <a:pt x="5719655" y="2292365"/>
                  <a:pt x="5692540" y="2322766"/>
                </a:cubicBezTo>
                <a:lnTo>
                  <a:pt x="5704826" y="2155148"/>
                </a:lnTo>
                <a:cubicBezTo>
                  <a:pt x="5628309" y="2156791"/>
                  <a:pt x="5548506" y="2157613"/>
                  <a:pt x="5465416" y="2157613"/>
                </a:cubicBezTo>
                <a:cubicBezTo>
                  <a:pt x="5393842" y="2157613"/>
                  <a:pt x="5308692" y="2156791"/>
                  <a:pt x="5209965" y="2155148"/>
                </a:cubicBezTo>
                <a:cubicBezTo>
                  <a:pt x="5207526" y="2356454"/>
                  <a:pt x="5199989" y="2569879"/>
                  <a:pt x="5187357" y="2795423"/>
                </a:cubicBezTo>
                <a:cubicBezTo>
                  <a:pt x="5174723" y="3020968"/>
                  <a:pt x="5156589" y="3226997"/>
                  <a:pt x="5132954" y="3413513"/>
                </a:cubicBezTo>
                <a:cubicBezTo>
                  <a:pt x="5229036" y="3411870"/>
                  <a:pt x="5318141" y="3411048"/>
                  <a:pt x="5400268" y="3411048"/>
                </a:cubicBezTo>
                <a:cubicBezTo>
                  <a:pt x="5478274" y="3411048"/>
                  <a:pt x="5558340" y="3411870"/>
                  <a:pt x="5640467" y="3413513"/>
                </a:cubicBezTo>
                <a:cubicBezTo>
                  <a:pt x="5643767" y="3272188"/>
                  <a:pt x="5650154" y="3133329"/>
                  <a:pt x="5659629" y="2996934"/>
                </a:cubicBezTo>
                <a:cubicBezTo>
                  <a:pt x="5669104" y="2860540"/>
                  <a:pt x="5685357" y="2762557"/>
                  <a:pt x="5708389" y="2702987"/>
                </a:cubicBezTo>
                <a:cubicBezTo>
                  <a:pt x="5731421" y="2643417"/>
                  <a:pt x="5764113" y="2598021"/>
                  <a:pt x="5806468" y="2566797"/>
                </a:cubicBezTo>
                <a:cubicBezTo>
                  <a:pt x="5848820" y="2535575"/>
                  <a:pt x="5893851" y="2519963"/>
                  <a:pt x="5941559" y="2519963"/>
                </a:cubicBezTo>
                <a:cubicBezTo>
                  <a:pt x="5995839" y="2519963"/>
                  <a:pt x="6040870" y="2538245"/>
                  <a:pt x="6076651" y="2574809"/>
                </a:cubicBezTo>
                <a:cubicBezTo>
                  <a:pt x="6112431" y="2611372"/>
                  <a:pt x="6130321" y="2676078"/>
                  <a:pt x="6130321" y="2768925"/>
                </a:cubicBezTo>
                <a:cubicBezTo>
                  <a:pt x="6130321" y="2828906"/>
                  <a:pt x="6126181" y="2932640"/>
                  <a:pt x="6117901" y="3080127"/>
                </a:cubicBezTo>
                <a:cubicBezTo>
                  <a:pt x="6109620" y="3227614"/>
                  <a:pt x="6101749" y="3338743"/>
                  <a:pt x="6094291" y="3413513"/>
                </a:cubicBezTo>
                <a:cubicBezTo>
                  <a:pt x="6174735" y="3411870"/>
                  <a:pt x="6263802" y="3411048"/>
                  <a:pt x="6361489" y="3411048"/>
                </a:cubicBezTo>
                <a:cubicBezTo>
                  <a:pt x="6433730" y="3411048"/>
                  <a:pt x="6511306" y="3411870"/>
                  <a:pt x="6594216" y="3413513"/>
                </a:cubicBezTo>
                <a:cubicBezTo>
                  <a:pt x="6594216" y="3338743"/>
                  <a:pt x="6596296" y="3257399"/>
                  <a:pt x="6600456" y="3169482"/>
                </a:cubicBezTo>
                <a:lnTo>
                  <a:pt x="6621678" y="2723323"/>
                </a:lnTo>
                <a:cubicBezTo>
                  <a:pt x="6628328" y="2619794"/>
                  <a:pt x="6631653" y="2552418"/>
                  <a:pt x="6631653" y="2521196"/>
                </a:cubicBezTo>
                <a:cubicBezTo>
                  <a:pt x="6631653" y="2478470"/>
                  <a:pt x="6627544" y="2436976"/>
                  <a:pt x="6619328" y="2396715"/>
                </a:cubicBezTo>
                <a:cubicBezTo>
                  <a:pt x="6611111" y="2356454"/>
                  <a:pt x="6594267" y="2318863"/>
                  <a:pt x="6568796" y="2283943"/>
                </a:cubicBezTo>
                <a:cubicBezTo>
                  <a:pt x="6543325" y="2249022"/>
                  <a:pt x="6511691" y="2219854"/>
                  <a:pt x="6473895" y="2196436"/>
                </a:cubicBezTo>
                <a:cubicBezTo>
                  <a:pt x="6436099" y="2173019"/>
                  <a:pt x="6389062" y="2154943"/>
                  <a:pt x="6332786" y="2142207"/>
                </a:cubicBezTo>
                <a:cubicBezTo>
                  <a:pt x="6276508" y="2129472"/>
                  <a:pt x="6218791" y="2123104"/>
                  <a:pt x="6159632" y="2123104"/>
                </a:cubicBezTo>
                <a:close/>
                <a:moveTo>
                  <a:pt x="4396568" y="2123104"/>
                </a:moveTo>
                <a:cubicBezTo>
                  <a:pt x="4226448" y="2123104"/>
                  <a:pt x="4023069" y="2148986"/>
                  <a:pt x="3786432" y="2200750"/>
                </a:cubicBezTo>
                <a:cubicBezTo>
                  <a:pt x="3777394" y="2266483"/>
                  <a:pt x="3770821" y="2314755"/>
                  <a:pt x="3766712" y="2345567"/>
                </a:cubicBezTo>
                <a:cubicBezTo>
                  <a:pt x="3762604" y="2376379"/>
                  <a:pt x="3752744" y="2432457"/>
                  <a:pt x="3737133" y="2513801"/>
                </a:cubicBezTo>
                <a:cubicBezTo>
                  <a:pt x="3944909" y="2434100"/>
                  <a:pt x="4119427" y="2394250"/>
                  <a:pt x="4260687" y="2394250"/>
                </a:cubicBezTo>
                <a:cubicBezTo>
                  <a:pt x="4311604" y="2394250"/>
                  <a:pt x="4350203" y="2402672"/>
                  <a:pt x="4376483" y="2419516"/>
                </a:cubicBezTo>
                <a:cubicBezTo>
                  <a:pt x="4402763" y="2436360"/>
                  <a:pt x="4415903" y="2460393"/>
                  <a:pt x="4415903" y="2491616"/>
                </a:cubicBezTo>
                <a:cubicBezTo>
                  <a:pt x="4415903" y="2503119"/>
                  <a:pt x="4413849" y="2514006"/>
                  <a:pt x="4409740" y="2524277"/>
                </a:cubicBezTo>
                <a:cubicBezTo>
                  <a:pt x="4405632" y="2534547"/>
                  <a:pt x="4398857" y="2544407"/>
                  <a:pt x="4389414" y="2553856"/>
                </a:cubicBezTo>
                <a:cubicBezTo>
                  <a:pt x="4379971" y="2563306"/>
                  <a:pt x="4367653" y="2571522"/>
                  <a:pt x="4352459" y="2578507"/>
                </a:cubicBezTo>
                <a:cubicBezTo>
                  <a:pt x="4337265" y="2585490"/>
                  <a:pt x="4311803" y="2593707"/>
                  <a:pt x="4276074" y="2603156"/>
                </a:cubicBezTo>
                <a:cubicBezTo>
                  <a:pt x="4240345" y="2612605"/>
                  <a:pt x="4201124" y="2621437"/>
                  <a:pt x="4158410" y="2629654"/>
                </a:cubicBezTo>
                <a:cubicBezTo>
                  <a:pt x="4055742" y="2649374"/>
                  <a:pt x="3970938" y="2670326"/>
                  <a:pt x="3903999" y="2692511"/>
                </a:cubicBezTo>
                <a:cubicBezTo>
                  <a:pt x="3837060" y="2714696"/>
                  <a:pt x="3784288" y="2738318"/>
                  <a:pt x="3745683" y="2763379"/>
                </a:cubicBezTo>
                <a:cubicBezTo>
                  <a:pt x="3707078" y="2788439"/>
                  <a:pt x="3673403" y="2818635"/>
                  <a:pt x="3644658" y="2853966"/>
                </a:cubicBezTo>
                <a:cubicBezTo>
                  <a:pt x="3615913" y="2889298"/>
                  <a:pt x="3594765" y="2925450"/>
                  <a:pt x="3581214" y="2962424"/>
                </a:cubicBezTo>
                <a:cubicBezTo>
                  <a:pt x="3567663" y="2999399"/>
                  <a:pt x="3560888" y="3037195"/>
                  <a:pt x="3560888" y="3075813"/>
                </a:cubicBezTo>
                <a:cubicBezTo>
                  <a:pt x="3560888" y="3139080"/>
                  <a:pt x="3579170" y="3202348"/>
                  <a:pt x="3615733" y="3265615"/>
                </a:cubicBezTo>
                <a:cubicBezTo>
                  <a:pt x="3652297" y="3328883"/>
                  <a:pt x="3704472" y="3374690"/>
                  <a:pt x="3772258" y="3403037"/>
                </a:cubicBezTo>
                <a:cubicBezTo>
                  <a:pt x="3840045" y="3431384"/>
                  <a:pt x="3924881" y="3445558"/>
                  <a:pt x="4026766" y="3445558"/>
                </a:cubicBezTo>
                <a:cubicBezTo>
                  <a:pt x="4090033" y="3445558"/>
                  <a:pt x="4156999" y="3439806"/>
                  <a:pt x="4227660" y="3428303"/>
                </a:cubicBezTo>
                <a:cubicBezTo>
                  <a:pt x="4260527" y="3306698"/>
                  <a:pt x="4288874" y="3214262"/>
                  <a:pt x="4312702" y="3150995"/>
                </a:cubicBezTo>
                <a:cubicBezTo>
                  <a:pt x="4278192" y="3162497"/>
                  <a:pt x="4251078" y="3169687"/>
                  <a:pt x="4231358" y="3172563"/>
                </a:cubicBezTo>
                <a:cubicBezTo>
                  <a:pt x="4211638" y="3175438"/>
                  <a:pt x="4193151" y="3176877"/>
                  <a:pt x="4175897" y="3176877"/>
                </a:cubicBezTo>
                <a:cubicBezTo>
                  <a:pt x="4127419" y="3176877"/>
                  <a:pt x="4092087" y="3167017"/>
                  <a:pt x="4069903" y="3147297"/>
                </a:cubicBezTo>
                <a:cubicBezTo>
                  <a:pt x="4047718" y="3127577"/>
                  <a:pt x="4036626" y="3103749"/>
                  <a:pt x="4036626" y="3075813"/>
                </a:cubicBezTo>
                <a:cubicBezTo>
                  <a:pt x="4036626" y="3057737"/>
                  <a:pt x="4040519" y="3041303"/>
                  <a:pt x="4048305" y="3026514"/>
                </a:cubicBezTo>
                <a:cubicBezTo>
                  <a:pt x="4056092" y="3011724"/>
                  <a:pt x="4069206" y="2997345"/>
                  <a:pt x="4087649" y="2983377"/>
                </a:cubicBezTo>
                <a:cubicBezTo>
                  <a:pt x="4106091" y="2969409"/>
                  <a:pt x="4127814" y="2957905"/>
                  <a:pt x="4152816" y="2948867"/>
                </a:cubicBezTo>
                <a:cubicBezTo>
                  <a:pt x="4177819" y="2939829"/>
                  <a:pt x="4212450" y="2928737"/>
                  <a:pt x="4256710" y="2915590"/>
                </a:cubicBezTo>
                <a:cubicBezTo>
                  <a:pt x="4300971" y="2902444"/>
                  <a:pt x="4331914" y="2892584"/>
                  <a:pt x="4349541" y="2886011"/>
                </a:cubicBezTo>
                <a:cubicBezTo>
                  <a:pt x="4367168" y="2879437"/>
                  <a:pt x="4391555" y="2868756"/>
                  <a:pt x="4422701" y="2853966"/>
                </a:cubicBezTo>
                <a:cubicBezTo>
                  <a:pt x="4409067" y="3136616"/>
                  <a:pt x="4396640" y="3323131"/>
                  <a:pt x="4385418" y="3413513"/>
                </a:cubicBezTo>
                <a:cubicBezTo>
                  <a:pt x="4472565" y="3411870"/>
                  <a:pt x="4554776" y="3411048"/>
                  <a:pt x="4632049" y="3411048"/>
                </a:cubicBezTo>
                <a:cubicBezTo>
                  <a:pt x="4711801" y="3411048"/>
                  <a:pt x="4791958" y="3411870"/>
                  <a:pt x="4872518" y="3413513"/>
                </a:cubicBezTo>
                <a:cubicBezTo>
                  <a:pt x="4879079" y="3152227"/>
                  <a:pt x="4888506" y="2941062"/>
                  <a:pt x="4900798" y="2780017"/>
                </a:cubicBezTo>
                <a:cubicBezTo>
                  <a:pt x="4913091" y="2618973"/>
                  <a:pt x="4919238" y="2515444"/>
                  <a:pt x="4919238" y="2469431"/>
                </a:cubicBezTo>
                <a:cubicBezTo>
                  <a:pt x="4919238" y="2379049"/>
                  <a:pt x="4896639" y="2309620"/>
                  <a:pt x="4851442" y="2261142"/>
                </a:cubicBezTo>
                <a:cubicBezTo>
                  <a:pt x="4806244" y="2212664"/>
                  <a:pt x="4743374" y="2177538"/>
                  <a:pt x="4662833" y="2155765"/>
                </a:cubicBezTo>
                <a:cubicBezTo>
                  <a:pt x="4582291" y="2133991"/>
                  <a:pt x="4493537" y="2123104"/>
                  <a:pt x="4396568" y="2123104"/>
                </a:cubicBezTo>
                <a:close/>
                <a:moveTo>
                  <a:pt x="6928278" y="1731174"/>
                </a:moveTo>
                <a:cubicBezTo>
                  <a:pt x="6928278" y="1865104"/>
                  <a:pt x="6926648" y="2004374"/>
                  <a:pt x="6923386" y="2148986"/>
                </a:cubicBezTo>
                <a:cubicBezTo>
                  <a:pt x="6920934" y="2269769"/>
                  <a:pt x="6916851" y="2396304"/>
                  <a:pt x="6911139" y="2528590"/>
                </a:cubicBezTo>
                <a:lnTo>
                  <a:pt x="6897677" y="2820689"/>
                </a:lnTo>
                <a:cubicBezTo>
                  <a:pt x="6891156" y="2955441"/>
                  <a:pt x="6884628" y="3067597"/>
                  <a:pt x="6878093" y="3157157"/>
                </a:cubicBezTo>
                <a:cubicBezTo>
                  <a:pt x="6873201" y="3222890"/>
                  <a:pt x="6865043" y="3308341"/>
                  <a:pt x="6853616" y="3413513"/>
                </a:cubicBezTo>
                <a:cubicBezTo>
                  <a:pt x="6947195" y="3411870"/>
                  <a:pt x="7031742" y="3411048"/>
                  <a:pt x="7107258" y="3411048"/>
                </a:cubicBezTo>
                <a:cubicBezTo>
                  <a:pt x="7172926" y="3411048"/>
                  <a:pt x="7253371" y="3411870"/>
                  <a:pt x="7348593" y="3413513"/>
                </a:cubicBezTo>
                <a:cubicBezTo>
                  <a:pt x="7348593" y="3146475"/>
                  <a:pt x="7356450" y="2853144"/>
                  <a:pt x="7372164" y="2533521"/>
                </a:cubicBezTo>
                <a:cubicBezTo>
                  <a:pt x="7387878" y="2213896"/>
                  <a:pt x="7405242" y="1946448"/>
                  <a:pt x="7424256" y="1731174"/>
                </a:cubicBezTo>
                <a:cubicBezTo>
                  <a:pt x="7332962" y="1732818"/>
                  <a:pt x="7254000" y="1733639"/>
                  <a:pt x="7187369" y="1733639"/>
                </a:cubicBezTo>
                <a:cubicBezTo>
                  <a:pt x="7129789" y="1733639"/>
                  <a:pt x="7043425" y="1732818"/>
                  <a:pt x="6928278" y="1731174"/>
                </a:cubicBezTo>
                <a:close/>
                <a:moveTo>
                  <a:pt x="1985966" y="1731174"/>
                </a:moveTo>
                <a:cubicBezTo>
                  <a:pt x="1985966" y="1856887"/>
                  <a:pt x="1984111" y="1986298"/>
                  <a:pt x="1980401" y="2119406"/>
                </a:cubicBezTo>
                <a:cubicBezTo>
                  <a:pt x="1976690" y="2252514"/>
                  <a:pt x="1971125" y="2391374"/>
                  <a:pt x="1963704" y="2535986"/>
                </a:cubicBezTo>
                <a:cubicBezTo>
                  <a:pt x="1951328" y="2754546"/>
                  <a:pt x="1939369" y="2946402"/>
                  <a:pt x="1927828" y="3111555"/>
                </a:cubicBezTo>
                <a:cubicBezTo>
                  <a:pt x="1922063" y="3190434"/>
                  <a:pt x="1912582" y="3291086"/>
                  <a:pt x="1899384" y="3413513"/>
                </a:cubicBezTo>
                <a:cubicBezTo>
                  <a:pt x="2002797" y="3411870"/>
                  <a:pt x="2091029" y="3411048"/>
                  <a:pt x="2164079" y="3411048"/>
                </a:cubicBezTo>
                <a:cubicBezTo>
                  <a:pt x="2236295" y="3411048"/>
                  <a:pt x="2313852" y="3411870"/>
                  <a:pt x="2396749" y="3413513"/>
                </a:cubicBezTo>
                <a:cubicBezTo>
                  <a:pt x="2401589" y="3252469"/>
                  <a:pt x="2406423" y="3134150"/>
                  <a:pt x="2411250" y="3058558"/>
                </a:cubicBezTo>
                <a:cubicBezTo>
                  <a:pt x="2420301" y="2922163"/>
                  <a:pt x="2433050" y="2819046"/>
                  <a:pt x="2449495" y="2749205"/>
                </a:cubicBezTo>
                <a:cubicBezTo>
                  <a:pt x="2463476" y="2691689"/>
                  <a:pt x="2481155" y="2647731"/>
                  <a:pt x="2502531" y="2617330"/>
                </a:cubicBezTo>
                <a:cubicBezTo>
                  <a:pt x="2527206" y="2581176"/>
                  <a:pt x="2555990" y="2554473"/>
                  <a:pt x="2588881" y="2537218"/>
                </a:cubicBezTo>
                <a:cubicBezTo>
                  <a:pt x="2625894" y="2517498"/>
                  <a:pt x="2668255" y="2507638"/>
                  <a:pt x="2715962" y="2507638"/>
                </a:cubicBezTo>
                <a:cubicBezTo>
                  <a:pt x="2769408" y="2507638"/>
                  <a:pt x="2812375" y="2523250"/>
                  <a:pt x="2844863" y="2554473"/>
                </a:cubicBezTo>
                <a:cubicBezTo>
                  <a:pt x="2877350" y="2585695"/>
                  <a:pt x="2893594" y="2639925"/>
                  <a:pt x="2893594" y="2717160"/>
                </a:cubicBezTo>
                <a:cubicBezTo>
                  <a:pt x="2893594" y="2787002"/>
                  <a:pt x="2888295" y="2893200"/>
                  <a:pt x="2877696" y="3035757"/>
                </a:cubicBezTo>
                <a:cubicBezTo>
                  <a:pt x="2867099" y="3178315"/>
                  <a:pt x="2854867" y="3304233"/>
                  <a:pt x="2841001" y="3413513"/>
                </a:cubicBezTo>
                <a:cubicBezTo>
                  <a:pt x="2931422" y="3411870"/>
                  <a:pt x="3020610" y="3411048"/>
                  <a:pt x="3108566" y="3411048"/>
                </a:cubicBezTo>
                <a:cubicBezTo>
                  <a:pt x="3186661" y="3411048"/>
                  <a:pt x="3268455" y="3411870"/>
                  <a:pt x="3353945" y="3413513"/>
                </a:cubicBezTo>
                <a:cubicBezTo>
                  <a:pt x="3353945" y="3361749"/>
                  <a:pt x="3354150" y="3318818"/>
                  <a:pt x="3354561" y="3284719"/>
                </a:cubicBezTo>
                <a:cubicBezTo>
                  <a:pt x="3354972" y="3250620"/>
                  <a:pt x="3356808" y="3207689"/>
                  <a:pt x="3360070" y="3155924"/>
                </a:cubicBezTo>
                <a:lnTo>
                  <a:pt x="3387049" y="2740578"/>
                </a:lnTo>
                <a:cubicBezTo>
                  <a:pt x="3391132" y="2684705"/>
                  <a:pt x="3393786" y="2638487"/>
                  <a:pt x="3395012" y="2601923"/>
                </a:cubicBezTo>
                <a:cubicBezTo>
                  <a:pt x="3396238" y="2565359"/>
                  <a:pt x="3396851" y="2535986"/>
                  <a:pt x="3396851" y="2513801"/>
                </a:cubicBezTo>
                <a:cubicBezTo>
                  <a:pt x="3396851" y="2456285"/>
                  <a:pt x="3388637" y="2403493"/>
                  <a:pt x="3372211" y="2355427"/>
                </a:cubicBezTo>
                <a:cubicBezTo>
                  <a:pt x="3355784" y="2307360"/>
                  <a:pt x="3324577" y="2263812"/>
                  <a:pt x="3278590" y="2224784"/>
                </a:cubicBezTo>
                <a:cubicBezTo>
                  <a:pt x="3232603" y="2185755"/>
                  <a:pt x="3176969" y="2158435"/>
                  <a:pt x="3111685" y="2142823"/>
                </a:cubicBezTo>
                <a:cubicBezTo>
                  <a:pt x="3046402" y="2127212"/>
                  <a:pt x="2978859" y="2119406"/>
                  <a:pt x="2909058" y="2119406"/>
                </a:cubicBezTo>
                <a:cubicBezTo>
                  <a:pt x="2872917" y="2119406"/>
                  <a:pt x="2837808" y="2121460"/>
                  <a:pt x="2803728" y="2125569"/>
                </a:cubicBezTo>
                <a:cubicBezTo>
                  <a:pt x="2769649" y="2129677"/>
                  <a:pt x="2738446" y="2135429"/>
                  <a:pt x="2710117" y="2142823"/>
                </a:cubicBezTo>
                <a:cubicBezTo>
                  <a:pt x="2681789" y="2150218"/>
                  <a:pt x="2656745" y="2158846"/>
                  <a:pt x="2634984" y="2168705"/>
                </a:cubicBezTo>
                <a:cubicBezTo>
                  <a:pt x="2613223" y="2178565"/>
                  <a:pt x="2591869" y="2190685"/>
                  <a:pt x="2570924" y="2205064"/>
                </a:cubicBezTo>
                <a:cubicBezTo>
                  <a:pt x="2549978" y="2219443"/>
                  <a:pt x="2530884" y="2235054"/>
                  <a:pt x="2513642" y="2251898"/>
                </a:cubicBezTo>
                <a:cubicBezTo>
                  <a:pt x="2496400" y="2268742"/>
                  <a:pt x="2474229" y="2294419"/>
                  <a:pt x="2447127" y="2328928"/>
                </a:cubicBezTo>
                <a:cubicBezTo>
                  <a:pt x="2456062" y="2178565"/>
                  <a:pt x="2462558" y="2078734"/>
                  <a:pt x="2466616" y="2029435"/>
                </a:cubicBezTo>
                <a:lnTo>
                  <a:pt x="2492209" y="1731174"/>
                </a:lnTo>
                <a:cubicBezTo>
                  <a:pt x="2413381" y="1732818"/>
                  <a:pt x="2329624" y="1733639"/>
                  <a:pt x="2240936" y="1733639"/>
                </a:cubicBezTo>
                <a:cubicBezTo>
                  <a:pt x="2175242" y="1733639"/>
                  <a:pt x="2090252" y="1732818"/>
                  <a:pt x="1985966" y="1731174"/>
                </a:cubicBezTo>
                <a:close/>
                <a:moveTo>
                  <a:pt x="258512" y="1731174"/>
                </a:moveTo>
                <a:cubicBezTo>
                  <a:pt x="256869" y="1818270"/>
                  <a:pt x="254404" y="1898381"/>
                  <a:pt x="251117" y="1971508"/>
                </a:cubicBezTo>
                <a:lnTo>
                  <a:pt x="244955" y="2108314"/>
                </a:lnTo>
                <a:lnTo>
                  <a:pt x="769511" y="2094757"/>
                </a:lnTo>
                <a:cubicBezTo>
                  <a:pt x="761346" y="2574603"/>
                  <a:pt x="736857" y="3014189"/>
                  <a:pt x="696044" y="3413513"/>
                </a:cubicBezTo>
                <a:cubicBezTo>
                  <a:pt x="849590" y="3411870"/>
                  <a:pt x="944017" y="3411048"/>
                  <a:pt x="979322" y="3411048"/>
                </a:cubicBezTo>
                <a:cubicBezTo>
                  <a:pt x="1018736" y="3411048"/>
                  <a:pt x="1105773" y="3411870"/>
                  <a:pt x="1240435" y="3413513"/>
                </a:cubicBezTo>
                <a:cubicBezTo>
                  <a:pt x="1240435" y="3310999"/>
                  <a:pt x="1242916" y="3176703"/>
                  <a:pt x="1247878" y="3010626"/>
                </a:cubicBezTo>
                <a:cubicBezTo>
                  <a:pt x="1252840" y="2844549"/>
                  <a:pt x="1259872" y="2673349"/>
                  <a:pt x="1268975" y="2497027"/>
                </a:cubicBezTo>
                <a:cubicBezTo>
                  <a:pt x="1275587" y="2374010"/>
                  <a:pt x="1285093" y="2239920"/>
                  <a:pt x="1297495" y="2094757"/>
                </a:cubicBezTo>
                <a:lnTo>
                  <a:pt x="1383692" y="2094757"/>
                </a:lnTo>
                <a:cubicBezTo>
                  <a:pt x="1497800" y="2094757"/>
                  <a:pt x="1642693" y="2099276"/>
                  <a:pt x="1818373" y="2108314"/>
                </a:cubicBezTo>
                <a:cubicBezTo>
                  <a:pt x="1818373" y="2086745"/>
                  <a:pt x="1818989" y="2054800"/>
                  <a:pt x="1820222" y="2012479"/>
                </a:cubicBezTo>
                <a:cubicBezTo>
                  <a:pt x="1821455" y="1970157"/>
                  <a:pt x="1823708" y="1916631"/>
                  <a:pt x="1826982" y="1851899"/>
                </a:cubicBezTo>
                <a:lnTo>
                  <a:pt x="1834376" y="1731174"/>
                </a:lnTo>
                <a:lnTo>
                  <a:pt x="1674211" y="1732426"/>
                </a:lnTo>
                <a:lnTo>
                  <a:pt x="1378493" y="1732426"/>
                </a:lnTo>
                <a:lnTo>
                  <a:pt x="1074166" y="1733658"/>
                </a:lnTo>
                <a:cubicBezTo>
                  <a:pt x="763670" y="1733658"/>
                  <a:pt x="491785" y="1732830"/>
                  <a:pt x="258512" y="173117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0" name="AutoShape 10" descr="Funny Gifs : star GIF - VSGIF.com">
            <a:extLst>
              <a:ext uri="{FF2B5EF4-FFF2-40B4-BE49-F238E27FC236}">
                <a16:creationId xmlns:a16="http://schemas.microsoft.com/office/drawing/2014/main" id="{FD063A8F-6DCC-1990-88BC-643ABF62048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1" name="AutoShape 20" descr="GIFER - millions of GIFs for any occasion! | Bubbles, Relaxing gif, Motion  design">
            <a:extLst>
              <a:ext uri="{FF2B5EF4-FFF2-40B4-BE49-F238E27FC236}">
                <a16:creationId xmlns:a16="http://schemas.microsoft.com/office/drawing/2014/main" id="{388F1E0B-811F-5411-506E-A93BA4E6A50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5224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480</Words>
  <Application>Microsoft Office PowerPoint</Application>
  <PresentationFormat>Widescreen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MontereyFLF</vt:lpstr>
      <vt:lpstr>Praetoria</vt:lpstr>
      <vt:lpstr>Wingdings</vt:lpstr>
      <vt:lpstr>Office Theme</vt:lpstr>
      <vt:lpstr>Game HoUse</vt:lpstr>
      <vt:lpstr>What Is ‘Game HoUse’!</vt:lpstr>
      <vt:lpstr>sUdoKU</vt:lpstr>
      <vt:lpstr>SNaKe aND laDDers</vt:lpstr>
      <vt:lpstr>Chess</vt:lpstr>
      <vt:lpstr>Tic tac toe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HoUse</dc:title>
  <dc:creator>Navaneeth Krishna</dc:creator>
  <cp:lastModifiedBy>Navaneeth Krishna</cp:lastModifiedBy>
  <cp:revision>2</cp:revision>
  <dcterms:created xsi:type="dcterms:W3CDTF">2023-11-09T17:40:09Z</dcterms:created>
  <dcterms:modified xsi:type="dcterms:W3CDTF">2023-11-16T20:09:28Z</dcterms:modified>
</cp:coreProperties>
</file>

<file path=docProps/thumbnail.jpeg>
</file>